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304" r:id="rId4"/>
    <p:sldId id="305" r:id="rId5"/>
    <p:sldId id="306" r:id="rId6"/>
    <p:sldId id="307" r:id="rId7"/>
    <p:sldId id="308" r:id="rId8"/>
    <p:sldId id="309" r:id="rId9"/>
    <p:sldId id="310" r:id="rId10"/>
    <p:sldId id="311" r:id="rId11"/>
    <p:sldId id="312" r:id="rId12"/>
    <p:sldId id="286" r:id="rId13"/>
    <p:sldId id="313" r:id="rId14"/>
    <p:sldId id="314" r:id="rId15"/>
    <p:sldId id="315" r:id="rId16"/>
    <p:sldId id="316" r:id="rId17"/>
    <p:sldId id="299" r:id="rId18"/>
    <p:sldId id="317" r:id="rId19"/>
    <p:sldId id="318" r:id="rId20"/>
    <p:sldId id="319" r:id="rId21"/>
    <p:sldId id="320" r:id="rId22"/>
    <p:sldId id="321" r:id="rId23"/>
    <p:sldId id="294"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Lindell" initials="CL" lastIdx="1" clrIdx="0">
    <p:extLst>
      <p:ext uri="{19B8F6BF-5375-455C-9EA6-DF929625EA0E}">
        <p15:presenceInfo xmlns:p15="http://schemas.microsoft.com/office/powerpoint/2012/main" userId="S::Christian.Lindell@bulten.com::80611a0d-1f98-46fb-8253-1e10e06182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057D5-76CE-4CE3-8D6B-8F6EEF5BB92D}" v="62" dt="2022-06-26T16:08:27.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3137" autoAdjust="0"/>
  </p:normalViewPr>
  <p:slideViewPr>
    <p:cSldViewPr snapToGrid="0">
      <p:cViewPr varScale="1">
        <p:scale>
          <a:sx n="99" d="100"/>
          <a:sy n="99" d="100"/>
        </p:scale>
        <p:origin x="726" y="78"/>
      </p:cViewPr>
      <p:guideLst/>
    </p:cSldViewPr>
  </p:slideViewPr>
  <p:notesTextViewPr>
    <p:cViewPr>
      <p:scale>
        <a:sx n="3" d="2"/>
        <a:sy n="3" d="2"/>
      </p:scale>
      <p:origin x="0" y="0"/>
    </p:cViewPr>
  </p:notesTextViewPr>
  <p:sorterViewPr>
    <p:cViewPr varScale="1">
      <p:scale>
        <a:sx n="1" d="1"/>
        <a:sy n="1" d="1"/>
      </p:scale>
      <p:origin x="0" y="-2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Lindell" userId="168c27e29558f851" providerId="LiveId" clId="{1BC057D5-76CE-4CE3-8D6B-8F6EEF5BB92D}"/>
    <pc:docChg chg="undo redo custSel delSld modSld sldOrd">
      <pc:chgData name="Christian Lindell" userId="168c27e29558f851" providerId="LiveId" clId="{1BC057D5-76CE-4CE3-8D6B-8F6EEF5BB92D}" dt="2022-06-26T16:37:40.240" v="2529" actId="1076"/>
      <pc:docMkLst>
        <pc:docMk/>
      </pc:docMkLst>
      <pc:sldChg chg="modSp mod">
        <pc:chgData name="Christian Lindell" userId="168c27e29558f851" providerId="LiveId" clId="{1BC057D5-76CE-4CE3-8D6B-8F6EEF5BB92D}" dt="2022-06-26T16:09:23.326" v="2521" actId="1076"/>
        <pc:sldMkLst>
          <pc:docMk/>
          <pc:sldMk cId="3978007005" sldId="256"/>
        </pc:sldMkLst>
        <pc:spChg chg="mod">
          <ac:chgData name="Christian Lindell" userId="168c27e29558f851" providerId="LiveId" clId="{1BC057D5-76CE-4CE3-8D6B-8F6EEF5BB92D}" dt="2022-06-26T16:09:10.074" v="2520" actId="113"/>
          <ac:spMkLst>
            <pc:docMk/>
            <pc:sldMk cId="3978007005" sldId="256"/>
            <ac:spMk id="4" creationId="{6CBA0738-9037-F767-8518-B52F46B4F61A}"/>
          </ac:spMkLst>
        </pc:spChg>
        <pc:picChg chg="mod">
          <ac:chgData name="Christian Lindell" userId="168c27e29558f851" providerId="LiveId" clId="{1BC057D5-76CE-4CE3-8D6B-8F6EEF5BB92D}" dt="2022-06-26T16:09:23.326" v="2521" actId="1076"/>
          <ac:picMkLst>
            <pc:docMk/>
            <pc:sldMk cId="3978007005" sldId="256"/>
            <ac:picMk id="9" creationId="{C1BA467A-4662-ACCB-4DC5-874232AB3DE3}"/>
          </ac:picMkLst>
        </pc:picChg>
      </pc:sldChg>
      <pc:sldChg chg="modSp mod modNotesTx">
        <pc:chgData name="Christian Lindell" userId="168c27e29558f851" providerId="LiveId" clId="{1BC057D5-76CE-4CE3-8D6B-8F6EEF5BB92D}" dt="2022-06-26T16:01:51.373" v="2367" actId="6549"/>
        <pc:sldMkLst>
          <pc:docMk/>
          <pc:sldMk cId="1989324207" sldId="282"/>
        </pc:sldMkLst>
        <pc:spChg chg="mod">
          <ac:chgData name="Christian Lindell" userId="168c27e29558f851" providerId="LiveId" clId="{1BC057D5-76CE-4CE3-8D6B-8F6EEF5BB92D}" dt="2022-06-25T12:32:30.826" v="76" actId="20577"/>
          <ac:spMkLst>
            <pc:docMk/>
            <pc:sldMk cId="1989324207" sldId="282"/>
            <ac:spMk id="9" creationId="{02738241-699B-137C-A87E-BD2A3E972A7A}"/>
          </ac:spMkLst>
        </pc:spChg>
        <pc:picChg chg="mod">
          <ac:chgData name="Christian Lindell" userId="168c27e29558f851" providerId="LiveId" clId="{1BC057D5-76CE-4CE3-8D6B-8F6EEF5BB92D}" dt="2022-06-25T12:32:22.992" v="74" actId="1076"/>
          <ac:picMkLst>
            <pc:docMk/>
            <pc:sldMk cId="1989324207" sldId="282"/>
            <ac:picMk id="11" creationId="{8133868D-87E4-A584-1E40-E1B1D29101F3}"/>
          </ac:picMkLst>
        </pc:picChg>
      </pc:sldChg>
      <pc:sldChg chg="delSp mod ord">
        <pc:chgData name="Christian Lindell" userId="168c27e29558f851" providerId="LiveId" clId="{1BC057D5-76CE-4CE3-8D6B-8F6EEF5BB92D}" dt="2022-06-26T16:07:59.823" v="2504" actId="478"/>
        <pc:sldMkLst>
          <pc:docMk/>
          <pc:sldMk cId="4290518151" sldId="286"/>
        </pc:sldMkLst>
        <pc:picChg chg="del">
          <ac:chgData name="Christian Lindell" userId="168c27e29558f851" providerId="LiveId" clId="{1BC057D5-76CE-4CE3-8D6B-8F6EEF5BB92D}" dt="2022-06-26T16:07:59.823" v="2504" actId="478"/>
          <ac:picMkLst>
            <pc:docMk/>
            <pc:sldMk cId="4290518151" sldId="286"/>
            <ac:picMk id="4" creationId="{C5205893-9BD9-4E20-A04E-651CA80E6374}"/>
          </ac:picMkLst>
        </pc:picChg>
      </pc:sldChg>
      <pc:sldChg chg="addSp delSp modSp mod modNotesTx">
        <pc:chgData name="Christian Lindell" userId="168c27e29558f851" providerId="LiveId" clId="{1BC057D5-76CE-4CE3-8D6B-8F6EEF5BB92D}" dt="2022-06-26T16:08:29.282" v="2507" actId="478"/>
        <pc:sldMkLst>
          <pc:docMk/>
          <pc:sldMk cId="4216524697" sldId="294"/>
        </pc:sldMkLst>
        <pc:spChg chg="mod">
          <ac:chgData name="Christian Lindell" userId="168c27e29558f851" providerId="LiveId" clId="{1BC057D5-76CE-4CE3-8D6B-8F6EEF5BB92D}" dt="2022-06-26T16:01:19.859" v="2366" actId="20577"/>
          <ac:spMkLst>
            <pc:docMk/>
            <pc:sldMk cId="4216524697" sldId="294"/>
            <ac:spMk id="2" creationId="{9F56F181-4817-F598-9D0F-AF6FFE6C6F15}"/>
          </ac:spMkLst>
        </pc:spChg>
        <pc:spChg chg="mod">
          <ac:chgData name="Christian Lindell" userId="168c27e29558f851" providerId="LiveId" clId="{1BC057D5-76CE-4CE3-8D6B-8F6EEF5BB92D}" dt="2022-06-26T15:51:01.839" v="1772" actId="14100"/>
          <ac:spMkLst>
            <pc:docMk/>
            <pc:sldMk cId="4216524697" sldId="294"/>
            <ac:spMk id="3" creationId="{75488745-D783-45B0-A240-AD0541C33135}"/>
          </ac:spMkLst>
        </pc:spChg>
        <pc:spChg chg="mod">
          <ac:chgData name="Christian Lindell" userId="168c27e29558f851" providerId="LiveId" clId="{1BC057D5-76CE-4CE3-8D6B-8F6EEF5BB92D}" dt="2022-06-26T15:50:57.399" v="1771" actId="14100"/>
          <ac:spMkLst>
            <pc:docMk/>
            <pc:sldMk cId="4216524697" sldId="294"/>
            <ac:spMk id="4" creationId="{C4074517-A3D4-4954-9EFC-3B1153C08C54}"/>
          </ac:spMkLst>
        </pc:spChg>
        <pc:spChg chg="mod">
          <ac:chgData name="Christian Lindell" userId="168c27e29558f851" providerId="LiveId" clId="{1BC057D5-76CE-4CE3-8D6B-8F6EEF5BB92D}" dt="2022-06-26T15:51:16.493" v="1774" actId="14100"/>
          <ac:spMkLst>
            <pc:docMk/>
            <pc:sldMk cId="4216524697" sldId="294"/>
            <ac:spMk id="5" creationId="{F524C0A7-DCC7-47A3-97FF-A1D81AF97C12}"/>
          </ac:spMkLst>
        </pc:spChg>
        <pc:spChg chg="mod">
          <ac:chgData name="Christian Lindell" userId="168c27e29558f851" providerId="LiveId" clId="{1BC057D5-76CE-4CE3-8D6B-8F6EEF5BB92D}" dt="2022-06-26T16:00:31.439" v="2344" actId="20577"/>
          <ac:spMkLst>
            <pc:docMk/>
            <pc:sldMk cId="4216524697" sldId="294"/>
            <ac:spMk id="6" creationId="{6564DE7F-FF3F-47FF-ABAA-19AAADFFC12F}"/>
          </ac:spMkLst>
        </pc:spChg>
        <pc:picChg chg="del">
          <ac:chgData name="Christian Lindell" userId="168c27e29558f851" providerId="LiveId" clId="{1BC057D5-76CE-4CE3-8D6B-8F6EEF5BB92D}" dt="2022-06-26T15:58:48.137" v="2184" actId="478"/>
          <ac:picMkLst>
            <pc:docMk/>
            <pc:sldMk cId="4216524697" sldId="294"/>
            <ac:picMk id="7" creationId="{D9427D3B-9E3C-4B15-A126-399726BBA4C7}"/>
          </ac:picMkLst>
        </pc:picChg>
        <pc:picChg chg="add del mod">
          <ac:chgData name="Christian Lindell" userId="168c27e29558f851" providerId="LiveId" clId="{1BC057D5-76CE-4CE3-8D6B-8F6EEF5BB92D}" dt="2022-06-26T16:08:29.282" v="2507" actId="478"/>
          <ac:picMkLst>
            <pc:docMk/>
            <pc:sldMk cId="4216524697" sldId="294"/>
            <ac:picMk id="9" creationId="{16F1E2E6-A7B9-FE74-CC04-FDE9CA55BB0A}"/>
          </ac:picMkLst>
        </pc:picChg>
        <pc:picChg chg="add mod">
          <ac:chgData name="Christian Lindell" userId="168c27e29558f851" providerId="LiveId" clId="{1BC057D5-76CE-4CE3-8D6B-8F6EEF5BB92D}" dt="2022-06-26T16:08:27.124" v="2506"/>
          <ac:picMkLst>
            <pc:docMk/>
            <pc:sldMk cId="4216524697" sldId="294"/>
            <ac:picMk id="10" creationId="{FC00553A-2F57-88CD-07A8-208BFD145302}"/>
          </ac:picMkLst>
        </pc:picChg>
      </pc:sldChg>
      <pc:sldChg chg="addSp delSp modSp mod">
        <pc:chgData name="Christian Lindell" userId="168c27e29558f851" providerId="LiveId" clId="{1BC057D5-76CE-4CE3-8D6B-8F6EEF5BB92D}" dt="2022-06-26T16:08:18.975" v="2505"/>
        <pc:sldMkLst>
          <pc:docMk/>
          <pc:sldMk cId="1827350325" sldId="299"/>
        </pc:sldMkLst>
        <pc:spChg chg="mod">
          <ac:chgData name="Christian Lindell" userId="168c27e29558f851" providerId="LiveId" clId="{1BC057D5-76CE-4CE3-8D6B-8F6EEF5BB92D}" dt="2022-06-26T16:06:06.600" v="2487" actId="113"/>
          <ac:spMkLst>
            <pc:docMk/>
            <pc:sldMk cId="1827350325" sldId="299"/>
            <ac:spMk id="3" creationId="{E5503007-D1FC-4777-A80A-CF3E7A3B0CEA}"/>
          </ac:spMkLst>
        </pc:spChg>
        <pc:spChg chg="add mod">
          <ac:chgData name="Christian Lindell" userId="168c27e29558f851" providerId="LiveId" clId="{1BC057D5-76CE-4CE3-8D6B-8F6EEF5BB92D}" dt="2022-06-26T12:43:45.914" v="1027" actId="15"/>
          <ac:spMkLst>
            <pc:docMk/>
            <pc:sldMk cId="1827350325" sldId="299"/>
            <ac:spMk id="4" creationId="{EEF9E194-2296-31E8-FD63-B7822F476725}"/>
          </ac:spMkLst>
        </pc:spChg>
        <pc:spChg chg="del">
          <ac:chgData name="Christian Lindell" userId="168c27e29558f851" providerId="LiveId" clId="{1BC057D5-76CE-4CE3-8D6B-8F6EEF5BB92D}" dt="2022-06-25T12:49:29.726" v="269" actId="478"/>
          <ac:spMkLst>
            <pc:docMk/>
            <pc:sldMk cId="1827350325" sldId="299"/>
            <ac:spMk id="5" creationId="{0FADFD5D-04AF-447A-A2F9-CA8A5919308C}"/>
          </ac:spMkLst>
        </pc:spChg>
        <pc:picChg chg="del mod ord">
          <ac:chgData name="Christian Lindell" userId="168c27e29558f851" providerId="LiveId" clId="{1BC057D5-76CE-4CE3-8D6B-8F6EEF5BB92D}" dt="2022-06-25T12:52:03.980" v="321" actId="478"/>
          <ac:picMkLst>
            <pc:docMk/>
            <pc:sldMk cId="1827350325" sldId="299"/>
            <ac:picMk id="2" creationId="{08C59FB2-0BAE-45B9-BC61-1E556AC12C48}"/>
          </ac:picMkLst>
        </pc:picChg>
        <pc:picChg chg="add mod">
          <ac:chgData name="Christian Lindell" userId="168c27e29558f851" providerId="LiveId" clId="{1BC057D5-76CE-4CE3-8D6B-8F6EEF5BB92D}" dt="2022-06-26T16:08:18.975" v="2505"/>
          <ac:picMkLst>
            <pc:docMk/>
            <pc:sldMk cId="1827350325" sldId="299"/>
            <ac:picMk id="6" creationId="{7BB12768-F8E3-4D37-9D34-5C3BE31C4810}"/>
          </ac:picMkLst>
        </pc:picChg>
        <pc:picChg chg="add mod">
          <ac:chgData name="Christian Lindell" userId="168c27e29558f851" providerId="LiveId" clId="{1BC057D5-76CE-4CE3-8D6B-8F6EEF5BB92D}" dt="2022-06-25T12:54:22.216" v="465" actId="1076"/>
          <ac:picMkLst>
            <pc:docMk/>
            <pc:sldMk cId="1827350325" sldId="299"/>
            <ac:picMk id="8" creationId="{0648DFB9-8CCE-0FA5-1A1B-539C621372A9}"/>
          </ac:picMkLst>
        </pc:picChg>
      </pc:sldChg>
      <pc:sldChg chg="modNotesTx">
        <pc:chgData name="Christian Lindell" userId="168c27e29558f851" providerId="LiveId" clId="{1BC057D5-76CE-4CE3-8D6B-8F6EEF5BB92D}" dt="2022-06-26T16:02:26.943" v="2373" actId="20577"/>
        <pc:sldMkLst>
          <pc:docMk/>
          <pc:sldMk cId="1899093166" sldId="305"/>
        </pc:sldMkLst>
      </pc:sldChg>
      <pc:sldChg chg="modSp mod modNotesTx">
        <pc:chgData name="Christian Lindell" userId="168c27e29558f851" providerId="LiveId" clId="{1BC057D5-76CE-4CE3-8D6B-8F6EEF5BB92D}" dt="2022-06-26T16:03:28.319" v="2471" actId="20577"/>
        <pc:sldMkLst>
          <pc:docMk/>
          <pc:sldMk cId="3595513559" sldId="306"/>
        </pc:sldMkLst>
        <pc:spChg chg="mod">
          <ac:chgData name="Christian Lindell" userId="168c27e29558f851" providerId="LiveId" clId="{1BC057D5-76CE-4CE3-8D6B-8F6EEF5BB92D}" dt="2022-06-25T12:40:58.606" v="118" actId="255"/>
          <ac:spMkLst>
            <pc:docMk/>
            <pc:sldMk cId="3595513559" sldId="306"/>
            <ac:spMk id="9" creationId="{02738241-699B-137C-A87E-BD2A3E972A7A}"/>
          </ac:spMkLst>
        </pc:spChg>
        <pc:picChg chg="mod">
          <ac:chgData name="Christian Lindell" userId="168c27e29558f851" providerId="LiveId" clId="{1BC057D5-76CE-4CE3-8D6B-8F6EEF5BB92D}" dt="2022-06-25T12:41:00.865" v="119" actId="1076"/>
          <ac:picMkLst>
            <pc:docMk/>
            <pc:sldMk cId="3595513559" sldId="306"/>
            <ac:picMk id="18" creationId="{65063853-62B3-4765-6429-385CDD1F9228}"/>
          </ac:picMkLst>
        </pc:picChg>
        <pc:picChg chg="mod">
          <ac:chgData name="Christian Lindell" userId="168c27e29558f851" providerId="LiveId" clId="{1BC057D5-76CE-4CE3-8D6B-8F6EEF5BB92D}" dt="2022-06-25T12:41:02.409" v="120" actId="1076"/>
          <ac:picMkLst>
            <pc:docMk/>
            <pc:sldMk cId="3595513559" sldId="306"/>
            <ac:picMk id="24" creationId="{31C4AB67-68D1-CE52-45C4-2C6C9FB736D9}"/>
          </ac:picMkLst>
        </pc:picChg>
        <pc:picChg chg="mod">
          <ac:chgData name="Christian Lindell" userId="168c27e29558f851" providerId="LiveId" clId="{1BC057D5-76CE-4CE3-8D6B-8F6EEF5BB92D}" dt="2022-06-25T12:41:09.681" v="123" actId="1076"/>
          <ac:picMkLst>
            <pc:docMk/>
            <pc:sldMk cId="3595513559" sldId="306"/>
            <ac:picMk id="26" creationId="{FC53748D-3DC6-B08D-3EF8-00E7BA56AF7B}"/>
          </ac:picMkLst>
        </pc:picChg>
        <pc:picChg chg="mod">
          <ac:chgData name="Christian Lindell" userId="168c27e29558f851" providerId="LiveId" clId="{1BC057D5-76CE-4CE3-8D6B-8F6EEF5BB92D}" dt="2022-06-25T12:41:05.586" v="121" actId="1076"/>
          <ac:picMkLst>
            <pc:docMk/>
            <pc:sldMk cId="3595513559" sldId="306"/>
            <ac:picMk id="32" creationId="{0B6B67E8-620C-A730-38BE-9AA2E8ACDF35}"/>
          </ac:picMkLst>
        </pc:picChg>
      </pc:sldChg>
      <pc:sldChg chg="addSp delSp modSp mod">
        <pc:chgData name="Christian Lindell" userId="168c27e29558f851" providerId="LiveId" clId="{1BC057D5-76CE-4CE3-8D6B-8F6EEF5BB92D}" dt="2022-06-26T12:39:57.798" v="933" actId="20577"/>
        <pc:sldMkLst>
          <pc:docMk/>
          <pc:sldMk cId="689759752" sldId="307"/>
        </pc:sldMkLst>
        <pc:spChg chg="add mod">
          <ac:chgData name="Christian Lindell" userId="168c27e29558f851" providerId="LiveId" clId="{1BC057D5-76CE-4CE3-8D6B-8F6EEF5BB92D}" dt="2022-06-26T12:33:31.548" v="714" actId="207"/>
          <ac:spMkLst>
            <pc:docMk/>
            <pc:sldMk cId="689759752" sldId="307"/>
            <ac:spMk id="2" creationId="{0E5DB64B-E945-C6FB-F9DE-6F35D06DC032}"/>
          </ac:spMkLst>
        </pc:spChg>
        <pc:spChg chg="mod">
          <ac:chgData name="Christian Lindell" userId="168c27e29558f851" providerId="LiveId" clId="{1BC057D5-76CE-4CE3-8D6B-8F6EEF5BB92D}" dt="2022-06-25T12:42:32.787" v="179" actId="6549"/>
          <ac:spMkLst>
            <pc:docMk/>
            <pc:sldMk cId="689759752" sldId="307"/>
            <ac:spMk id="6" creationId="{14B2869F-B370-B8DA-46CC-413F7E3D07F3}"/>
          </ac:spMkLst>
        </pc:spChg>
        <pc:spChg chg="mod">
          <ac:chgData name="Christian Lindell" userId="168c27e29558f851" providerId="LiveId" clId="{1BC057D5-76CE-4CE3-8D6B-8F6EEF5BB92D}" dt="2022-06-26T12:39:57.798" v="933" actId="20577"/>
          <ac:spMkLst>
            <pc:docMk/>
            <pc:sldMk cId="689759752" sldId="307"/>
            <ac:spMk id="9" creationId="{02738241-699B-137C-A87E-BD2A3E972A7A}"/>
          </ac:spMkLst>
        </pc:spChg>
        <pc:spChg chg="add mod">
          <ac:chgData name="Christian Lindell" userId="168c27e29558f851" providerId="LiveId" clId="{1BC057D5-76CE-4CE3-8D6B-8F6EEF5BB92D}" dt="2022-06-26T12:39:31.129" v="909" actId="14100"/>
          <ac:spMkLst>
            <pc:docMk/>
            <pc:sldMk cId="689759752" sldId="307"/>
            <ac:spMk id="10" creationId="{6D9ECA8B-CDEB-BD05-2FE3-D3EE49CC2D8F}"/>
          </ac:spMkLst>
        </pc:spChg>
        <pc:spChg chg="add mod">
          <ac:chgData name="Christian Lindell" userId="168c27e29558f851" providerId="LiveId" clId="{1BC057D5-76CE-4CE3-8D6B-8F6EEF5BB92D}" dt="2022-06-26T12:38:49.074" v="902" actId="2"/>
          <ac:spMkLst>
            <pc:docMk/>
            <pc:sldMk cId="689759752" sldId="307"/>
            <ac:spMk id="11" creationId="{4EA23EDF-BF77-81D3-E8CA-8B73651C1B48}"/>
          </ac:spMkLst>
        </pc:spChg>
        <pc:picChg chg="add mod">
          <ac:chgData name="Christian Lindell" userId="168c27e29558f851" providerId="LiveId" clId="{1BC057D5-76CE-4CE3-8D6B-8F6EEF5BB92D}" dt="2022-06-25T12:46:28.432" v="265" actId="1076"/>
          <ac:picMkLst>
            <pc:docMk/>
            <pc:sldMk cId="689759752" sldId="307"/>
            <ac:picMk id="3" creationId="{E31A2858-C4B9-F0AD-1408-86757E0056A3}"/>
          </ac:picMkLst>
        </pc:picChg>
        <pc:picChg chg="mod">
          <ac:chgData name="Christian Lindell" userId="168c27e29558f851" providerId="LiveId" clId="{1BC057D5-76CE-4CE3-8D6B-8F6EEF5BB92D}" dt="2022-06-25T12:46:52.873" v="268" actId="1076"/>
          <ac:picMkLst>
            <pc:docMk/>
            <pc:sldMk cId="689759752" sldId="307"/>
            <ac:picMk id="7" creationId="{A3803334-2807-E137-44CA-4CB238F56E5A}"/>
          </ac:picMkLst>
        </pc:picChg>
        <pc:picChg chg="del mod">
          <ac:chgData name="Christian Lindell" userId="168c27e29558f851" providerId="LiveId" clId="{1BC057D5-76CE-4CE3-8D6B-8F6EEF5BB92D}" dt="2022-06-25T12:45:54.900" v="189" actId="478"/>
          <ac:picMkLst>
            <pc:docMk/>
            <pc:sldMk cId="689759752" sldId="307"/>
            <ac:picMk id="10" creationId="{7D894BA2-C0C0-BDF2-0949-CAC03CF4056C}"/>
          </ac:picMkLst>
        </pc:picChg>
        <pc:picChg chg="add mod">
          <ac:chgData name="Christian Lindell" userId="168c27e29558f851" providerId="LiveId" clId="{1BC057D5-76CE-4CE3-8D6B-8F6EEF5BB92D}" dt="2022-06-26T12:39:25.097" v="906" actId="1076"/>
          <ac:picMkLst>
            <pc:docMk/>
            <pc:sldMk cId="689759752" sldId="307"/>
            <ac:picMk id="12" creationId="{EC05C047-5C25-DD4D-F132-00B20173CCFB}"/>
          </ac:picMkLst>
        </pc:picChg>
        <pc:picChg chg="del mod">
          <ac:chgData name="Christian Lindell" userId="168c27e29558f851" providerId="LiveId" clId="{1BC057D5-76CE-4CE3-8D6B-8F6EEF5BB92D}" dt="2022-06-25T12:45:56.463" v="191" actId="478"/>
          <ac:picMkLst>
            <pc:docMk/>
            <pc:sldMk cId="689759752" sldId="307"/>
            <ac:picMk id="16" creationId="{C49AC26E-1E85-3E51-C9AE-0B19DB9093EE}"/>
          </ac:picMkLst>
        </pc:picChg>
        <pc:picChg chg="del">
          <ac:chgData name="Christian Lindell" userId="168c27e29558f851" providerId="LiveId" clId="{1BC057D5-76CE-4CE3-8D6B-8F6EEF5BB92D}" dt="2022-06-25T12:46:20.870" v="261" actId="478"/>
          <ac:picMkLst>
            <pc:docMk/>
            <pc:sldMk cId="689759752" sldId="307"/>
            <ac:picMk id="18" creationId="{C2AC0DE7-7BC7-E074-89E0-F9ADDE8A41E8}"/>
          </ac:picMkLst>
        </pc:picChg>
      </pc:sldChg>
      <pc:sldChg chg="modSp mod modNotesTx">
        <pc:chgData name="Christian Lindell" userId="168c27e29558f851" providerId="LiveId" clId="{1BC057D5-76CE-4CE3-8D6B-8F6EEF5BB92D}" dt="2022-06-26T16:03:57.790" v="2473" actId="20577"/>
        <pc:sldMkLst>
          <pc:docMk/>
          <pc:sldMk cId="2590764930" sldId="308"/>
        </pc:sldMkLst>
        <pc:spChg chg="mod">
          <ac:chgData name="Christian Lindell" userId="168c27e29558f851" providerId="LiveId" clId="{1BC057D5-76CE-4CE3-8D6B-8F6EEF5BB92D}" dt="2022-06-26T12:40:37.399" v="949" actId="20577"/>
          <ac:spMkLst>
            <pc:docMk/>
            <pc:sldMk cId="2590764930" sldId="308"/>
            <ac:spMk id="9" creationId="{02738241-699B-137C-A87E-BD2A3E972A7A}"/>
          </ac:spMkLst>
        </pc:spChg>
      </pc:sldChg>
      <pc:sldChg chg="addSp delSp modSp mod">
        <pc:chgData name="Christian Lindell" userId="168c27e29558f851" providerId="LiveId" clId="{1BC057D5-76CE-4CE3-8D6B-8F6EEF5BB92D}" dt="2022-06-26T15:32:47.820" v="1182" actId="1076"/>
        <pc:sldMkLst>
          <pc:docMk/>
          <pc:sldMk cId="1497162577" sldId="310"/>
        </pc:sldMkLst>
        <pc:spChg chg="add del mod">
          <ac:chgData name="Christian Lindell" userId="168c27e29558f851" providerId="LiveId" clId="{1BC057D5-76CE-4CE3-8D6B-8F6EEF5BB92D}" dt="2022-06-26T12:41:13.785" v="951" actId="478"/>
          <ac:spMkLst>
            <pc:docMk/>
            <pc:sldMk cId="1497162577" sldId="310"/>
            <ac:spMk id="2" creationId="{B91360C6-F4DB-1A3D-265B-E6F450F2D22C}"/>
          </ac:spMkLst>
        </pc:spChg>
        <pc:spChg chg="mod">
          <ac:chgData name="Christian Lindell" userId="168c27e29558f851" providerId="LiveId" clId="{1BC057D5-76CE-4CE3-8D6B-8F6EEF5BB92D}" dt="2022-06-26T15:32:47.820" v="1182" actId="1076"/>
          <ac:spMkLst>
            <pc:docMk/>
            <pc:sldMk cId="1497162577" sldId="310"/>
            <ac:spMk id="7" creationId="{A7BFAEBE-50E6-0862-8BD8-785389F5C31F}"/>
          </ac:spMkLst>
        </pc:spChg>
        <pc:spChg chg="mod">
          <ac:chgData name="Christian Lindell" userId="168c27e29558f851" providerId="LiveId" clId="{1BC057D5-76CE-4CE3-8D6B-8F6EEF5BB92D}" dt="2022-06-26T15:29:30.238" v="1155" actId="122"/>
          <ac:spMkLst>
            <pc:docMk/>
            <pc:sldMk cId="1497162577" sldId="310"/>
            <ac:spMk id="9" creationId="{02738241-699B-137C-A87E-BD2A3E972A7A}"/>
          </ac:spMkLst>
        </pc:spChg>
        <pc:picChg chg="add del mod">
          <ac:chgData name="Christian Lindell" userId="168c27e29558f851" providerId="LiveId" clId="{1BC057D5-76CE-4CE3-8D6B-8F6EEF5BB92D}" dt="2022-06-26T15:31:09.366" v="1172" actId="478"/>
          <ac:picMkLst>
            <pc:docMk/>
            <pc:sldMk cId="1497162577" sldId="310"/>
            <ac:picMk id="3" creationId="{0FE2C615-714E-83DC-ABA7-0625C1000AC7}"/>
          </ac:picMkLst>
        </pc:picChg>
        <pc:picChg chg="del">
          <ac:chgData name="Christian Lindell" userId="168c27e29558f851" providerId="LiveId" clId="{1BC057D5-76CE-4CE3-8D6B-8F6EEF5BB92D}" dt="2022-06-25T12:28:57.748" v="0" actId="478"/>
          <ac:picMkLst>
            <pc:docMk/>
            <pc:sldMk cId="1497162577" sldId="310"/>
            <ac:picMk id="10" creationId="{6E8B0F5C-B07E-4E2A-9323-C44F04E9AB8F}"/>
          </ac:picMkLst>
        </pc:picChg>
        <pc:picChg chg="add del mod">
          <ac:chgData name="Christian Lindell" userId="168c27e29558f851" providerId="LiveId" clId="{1BC057D5-76CE-4CE3-8D6B-8F6EEF5BB92D}" dt="2022-06-26T15:31:43.968" v="1176" actId="478"/>
          <ac:picMkLst>
            <pc:docMk/>
            <pc:sldMk cId="1497162577" sldId="310"/>
            <ac:picMk id="10" creationId="{E63487F5-488C-A489-1B12-0561FCB36906}"/>
          </ac:picMkLst>
        </pc:picChg>
        <pc:picChg chg="add mod">
          <ac:chgData name="Christian Lindell" userId="168c27e29558f851" providerId="LiveId" clId="{1BC057D5-76CE-4CE3-8D6B-8F6EEF5BB92D}" dt="2022-06-26T15:32:44.887" v="1181" actId="1076"/>
          <ac:picMkLst>
            <pc:docMk/>
            <pc:sldMk cId="1497162577" sldId="310"/>
            <ac:picMk id="12" creationId="{7EFABF58-4BE5-7868-3EF1-78D711CBCE7D}"/>
          </ac:picMkLst>
        </pc:picChg>
      </pc:sldChg>
      <pc:sldChg chg="modSp mod modNotesTx">
        <pc:chgData name="Christian Lindell" userId="168c27e29558f851" providerId="LiveId" clId="{1BC057D5-76CE-4CE3-8D6B-8F6EEF5BB92D}" dt="2022-06-26T16:07:48.794" v="2503" actId="1076"/>
        <pc:sldMkLst>
          <pc:docMk/>
          <pc:sldMk cId="2910661180" sldId="311"/>
        </pc:sldMkLst>
        <pc:spChg chg="mod">
          <ac:chgData name="Christian Lindell" userId="168c27e29558f851" providerId="LiveId" clId="{1BC057D5-76CE-4CE3-8D6B-8F6EEF5BB92D}" dt="2022-06-26T16:07:43.926" v="2502" actId="255"/>
          <ac:spMkLst>
            <pc:docMk/>
            <pc:sldMk cId="2910661180" sldId="311"/>
            <ac:spMk id="9" creationId="{02738241-699B-137C-A87E-BD2A3E972A7A}"/>
          </ac:spMkLst>
        </pc:spChg>
        <pc:picChg chg="mod">
          <ac:chgData name="Christian Lindell" userId="168c27e29558f851" providerId="LiveId" clId="{1BC057D5-76CE-4CE3-8D6B-8F6EEF5BB92D}" dt="2022-06-26T16:07:48.794" v="2503" actId="1076"/>
          <ac:picMkLst>
            <pc:docMk/>
            <pc:sldMk cId="2910661180" sldId="311"/>
            <ac:picMk id="10" creationId="{1F02A4B3-4640-B4C3-4478-12FE1167D81C}"/>
          </ac:picMkLst>
        </pc:picChg>
      </pc:sldChg>
      <pc:sldChg chg="modSp mod">
        <pc:chgData name="Christian Lindell" userId="168c27e29558f851" providerId="LiveId" clId="{1BC057D5-76CE-4CE3-8D6B-8F6EEF5BB92D}" dt="2022-06-25T12:36:44.428" v="93" actId="2711"/>
        <pc:sldMkLst>
          <pc:docMk/>
          <pc:sldMk cId="540621578" sldId="312"/>
        </pc:sldMkLst>
        <pc:spChg chg="mod">
          <ac:chgData name="Christian Lindell" userId="168c27e29558f851" providerId="LiveId" clId="{1BC057D5-76CE-4CE3-8D6B-8F6EEF5BB92D}" dt="2022-06-25T12:36:44.428" v="93" actId="2711"/>
          <ac:spMkLst>
            <pc:docMk/>
            <pc:sldMk cId="540621578" sldId="312"/>
            <ac:spMk id="9" creationId="{02738241-699B-137C-A87E-BD2A3E972A7A}"/>
          </ac:spMkLst>
        </pc:spChg>
      </pc:sldChg>
      <pc:sldChg chg="addSp delSp modSp mod">
        <pc:chgData name="Christian Lindell" userId="168c27e29558f851" providerId="LiveId" clId="{1BC057D5-76CE-4CE3-8D6B-8F6EEF5BB92D}" dt="2022-06-26T16:37:40.240" v="2529" actId="1076"/>
        <pc:sldMkLst>
          <pc:docMk/>
          <pc:sldMk cId="3166921878" sldId="313"/>
        </pc:sldMkLst>
        <pc:spChg chg="mod">
          <ac:chgData name="Christian Lindell" userId="168c27e29558f851" providerId="LiveId" clId="{1BC057D5-76CE-4CE3-8D6B-8F6EEF5BB92D}" dt="2022-06-26T12:41:55.396" v="982" actId="20577"/>
          <ac:spMkLst>
            <pc:docMk/>
            <pc:sldMk cId="3166921878" sldId="313"/>
            <ac:spMk id="9" creationId="{02738241-699B-137C-A87E-BD2A3E972A7A}"/>
          </ac:spMkLst>
        </pc:spChg>
        <pc:picChg chg="add mod">
          <ac:chgData name="Christian Lindell" userId="168c27e29558f851" providerId="LiveId" clId="{1BC057D5-76CE-4CE3-8D6B-8F6EEF5BB92D}" dt="2022-06-26T16:37:40.240" v="2529" actId="1076"/>
          <ac:picMkLst>
            <pc:docMk/>
            <pc:sldMk cId="3166921878" sldId="313"/>
            <ac:picMk id="3" creationId="{D311A0DB-027D-D5C4-2424-739E924108F3}"/>
          </ac:picMkLst>
        </pc:picChg>
        <pc:picChg chg="del">
          <ac:chgData name="Christian Lindell" userId="168c27e29558f851" providerId="LiveId" clId="{1BC057D5-76CE-4CE3-8D6B-8F6EEF5BB92D}" dt="2022-06-26T16:37:25.820" v="2522" actId="478"/>
          <ac:picMkLst>
            <pc:docMk/>
            <pc:sldMk cId="3166921878" sldId="313"/>
            <ac:picMk id="7" creationId="{C1757C6E-BC9B-BCCC-3D00-738C727B38B3}"/>
          </ac:picMkLst>
        </pc:picChg>
      </pc:sldChg>
      <pc:sldChg chg="modSp mod modNotesTx">
        <pc:chgData name="Christian Lindell" userId="168c27e29558f851" providerId="LiveId" clId="{1BC057D5-76CE-4CE3-8D6B-8F6EEF5BB92D}" dt="2022-06-26T16:05:18.669" v="2485" actId="20577"/>
        <pc:sldMkLst>
          <pc:docMk/>
          <pc:sldMk cId="4152214443" sldId="314"/>
        </pc:sldMkLst>
        <pc:spChg chg="mod">
          <ac:chgData name="Christian Lindell" userId="168c27e29558f851" providerId="LiveId" clId="{1BC057D5-76CE-4CE3-8D6B-8F6EEF5BB92D}" dt="2022-06-26T15:33:54.301" v="1185" actId="20577"/>
          <ac:spMkLst>
            <pc:docMk/>
            <pc:sldMk cId="4152214443" sldId="314"/>
            <ac:spMk id="9" creationId="{02738241-699B-137C-A87E-BD2A3E972A7A}"/>
          </ac:spMkLst>
        </pc:spChg>
      </pc:sldChg>
      <pc:sldChg chg="addSp delSp modSp mod modNotesTx">
        <pc:chgData name="Christian Lindell" userId="168c27e29558f851" providerId="LiveId" clId="{1BC057D5-76CE-4CE3-8D6B-8F6EEF5BB92D}" dt="2022-06-26T16:05:29.098" v="2486" actId="20577"/>
        <pc:sldMkLst>
          <pc:docMk/>
          <pc:sldMk cId="2014413214" sldId="315"/>
        </pc:sldMkLst>
        <pc:spChg chg="mod">
          <ac:chgData name="Christian Lindell" userId="168c27e29558f851" providerId="LiveId" clId="{1BC057D5-76CE-4CE3-8D6B-8F6EEF5BB92D}" dt="2022-06-26T15:36:54.764" v="1224" actId="20577"/>
          <ac:spMkLst>
            <pc:docMk/>
            <pc:sldMk cId="2014413214" sldId="315"/>
            <ac:spMk id="9" creationId="{02738241-699B-137C-A87E-BD2A3E972A7A}"/>
          </ac:spMkLst>
        </pc:spChg>
        <pc:graphicFrameChg chg="mod modGraphic">
          <ac:chgData name="Christian Lindell" userId="168c27e29558f851" providerId="LiveId" clId="{1BC057D5-76CE-4CE3-8D6B-8F6EEF5BB92D}" dt="2022-06-26T15:38:11.061" v="1260" actId="255"/>
          <ac:graphicFrameMkLst>
            <pc:docMk/>
            <pc:sldMk cId="2014413214" sldId="315"/>
            <ac:graphicFrameMk id="19" creationId="{09683744-2F0B-27F8-5A3F-2F4D68405CCF}"/>
          </ac:graphicFrameMkLst>
        </pc:graphicFrameChg>
        <pc:picChg chg="mod">
          <ac:chgData name="Christian Lindell" userId="168c27e29558f851" providerId="LiveId" clId="{1BC057D5-76CE-4CE3-8D6B-8F6EEF5BB92D}" dt="2022-06-26T15:36:11.029" v="1212" actId="1076"/>
          <ac:picMkLst>
            <pc:docMk/>
            <pc:sldMk cId="2014413214" sldId="315"/>
            <ac:picMk id="3" creationId="{E5A41B1F-BF84-0AC9-F852-7121E7D10F1C}"/>
          </ac:picMkLst>
        </pc:picChg>
        <pc:picChg chg="add del mod">
          <ac:chgData name="Christian Lindell" userId="168c27e29558f851" providerId="LiveId" clId="{1BC057D5-76CE-4CE3-8D6B-8F6EEF5BB92D}" dt="2022-06-26T15:35:02.148" v="1189" actId="478"/>
          <ac:picMkLst>
            <pc:docMk/>
            <pc:sldMk cId="2014413214" sldId="315"/>
            <ac:picMk id="5" creationId="{9481ACF9-0E86-4F3C-D727-B9519E1D6F89}"/>
          </ac:picMkLst>
        </pc:picChg>
        <pc:picChg chg="mod">
          <ac:chgData name="Christian Lindell" userId="168c27e29558f851" providerId="LiveId" clId="{1BC057D5-76CE-4CE3-8D6B-8F6EEF5BB92D}" dt="2022-06-26T15:36:03.495" v="1210" actId="1076"/>
          <ac:picMkLst>
            <pc:docMk/>
            <pc:sldMk cId="2014413214" sldId="315"/>
            <ac:picMk id="10" creationId="{8AF3B6D6-46C7-C179-3E36-C53B27281CA8}"/>
          </ac:picMkLst>
        </pc:picChg>
        <pc:picChg chg="add del mod">
          <ac:chgData name="Christian Lindell" userId="168c27e29558f851" providerId="LiveId" clId="{1BC057D5-76CE-4CE3-8D6B-8F6EEF5BB92D}" dt="2022-06-26T15:35:44.078" v="1201" actId="478"/>
          <ac:picMkLst>
            <pc:docMk/>
            <pc:sldMk cId="2014413214" sldId="315"/>
            <ac:picMk id="11" creationId="{2FFC9C37-3DF5-8FAA-997B-CC00055205A1}"/>
          </ac:picMkLst>
        </pc:picChg>
        <pc:picChg chg="add del mod">
          <ac:chgData name="Christian Lindell" userId="168c27e29558f851" providerId="LiveId" clId="{1BC057D5-76CE-4CE3-8D6B-8F6EEF5BB92D}" dt="2022-06-26T15:36:01.389" v="1209" actId="478"/>
          <ac:picMkLst>
            <pc:docMk/>
            <pc:sldMk cId="2014413214" sldId="315"/>
            <ac:picMk id="13" creationId="{AB42CA06-FD44-A3FB-9870-F6D17287CF1E}"/>
          </ac:picMkLst>
        </pc:picChg>
      </pc:sldChg>
      <pc:sldChg chg="delSp modSp mod">
        <pc:chgData name="Christian Lindell" userId="168c27e29558f851" providerId="LiveId" clId="{1BC057D5-76CE-4CE3-8D6B-8F6EEF5BB92D}" dt="2022-06-26T15:39:06.235" v="1290" actId="122"/>
        <pc:sldMkLst>
          <pc:docMk/>
          <pc:sldMk cId="1125038139" sldId="316"/>
        </pc:sldMkLst>
        <pc:spChg chg="del">
          <ac:chgData name="Christian Lindell" userId="168c27e29558f851" providerId="LiveId" clId="{1BC057D5-76CE-4CE3-8D6B-8F6EEF5BB92D}" dt="2022-06-25T12:52:46.139" v="338" actId="478"/>
          <ac:spMkLst>
            <pc:docMk/>
            <pc:sldMk cId="1125038139" sldId="316"/>
            <ac:spMk id="7" creationId="{02B33DF3-FC29-7898-D488-033A408CA88B}"/>
          </ac:spMkLst>
        </pc:spChg>
        <pc:spChg chg="mod">
          <ac:chgData name="Christian Lindell" userId="168c27e29558f851" providerId="LiveId" clId="{1BC057D5-76CE-4CE3-8D6B-8F6EEF5BB92D}" dt="2022-06-26T15:39:06.235" v="1290" actId="122"/>
          <ac:spMkLst>
            <pc:docMk/>
            <pc:sldMk cId="1125038139" sldId="316"/>
            <ac:spMk id="9" creationId="{02738241-699B-137C-A87E-BD2A3E972A7A}"/>
          </ac:spMkLst>
        </pc:spChg>
        <pc:picChg chg="mod">
          <ac:chgData name="Christian Lindell" userId="168c27e29558f851" providerId="LiveId" clId="{1BC057D5-76CE-4CE3-8D6B-8F6EEF5BB92D}" dt="2022-06-25T12:54:27.033" v="466" actId="1076"/>
          <ac:picMkLst>
            <pc:docMk/>
            <pc:sldMk cId="1125038139" sldId="316"/>
            <ac:picMk id="5" creationId="{EBC0970A-BA5E-2B62-A811-329211CC3278}"/>
          </ac:picMkLst>
        </pc:picChg>
        <pc:picChg chg="del">
          <ac:chgData name="Christian Lindell" userId="168c27e29558f851" providerId="LiveId" clId="{1BC057D5-76CE-4CE3-8D6B-8F6EEF5BB92D}" dt="2022-06-25T12:54:15.535" v="461" actId="21"/>
          <ac:picMkLst>
            <pc:docMk/>
            <pc:sldMk cId="1125038139" sldId="316"/>
            <ac:picMk id="12" creationId="{C845BF47-E28B-C2F2-7121-85E6ACF3565F}"/>
          </ac:picMkLst>
        </pc:picChg>
      </pc:sldChg>
      <pc:sldChg chg="modNotesTx">
        <pc:chgData name="Christian Lindell" userId="168c27e29558f851" providerId="LiveId" clId="{1BC057D5-76CE-4CE3-8D6B-8F6EEF5BB92D}" dt="2022-06-25T12:55:23.124" v="467"/>
        <pc:sldMkLst>
          <pc:docMk/>
          <pc:sldMk cId="31451272" sldId="317"/>
        </pc:sldMkLst>
      </pc:sldChg>
      <pc:sldChg chg="addSp delSp modSp mod">
        <pc:chgData name="Christian Lindell" userId="168c27e29558f851" providerId="LiveId" clId="{1BC057D5-76CE-4CE3-8D6B-8F6EEF5BB92D}" dt="2022-06-26T15:42:37.188" v="1426" actId="20577"/>
        <pc:sldMkLst>
          <pc:docMk/>
          <pc:sldMk cId="200896564" sldId="318"/>
        </pc:sldMkLst>
        <pc:spChg chg="mod">
          <ac:chgData name="Christian Lindell" userId="168c27e29558f851" providerId="LiveId" clId="{1BC057D5-76CE-4CE3-8D6B-8F6EEF5BB92D}" dt="2022-06-26T15:42:37.188" v="1426" actId="20577"/>
          <ac:spMkLst>
            <pc:docMk/>
            <pc:sldMk cId="200896564" sldId="318"/>
            <ac:spMk id="9" creationId="{02738241-699B-137C-A87E-BD2A3E972A7A}"/>
          </ac:spMkLst>
        </pc:spChg>
        <pc:picChg chg="add mod">
          <ac:chgData name="Christian Lindell" userId="168c27e29558f851" providerId="LiveId" clId="{1BC057D5-76CE-4CE3-8D6B-8F6EEF5BB92D}" dt="2022-06-26T15:41:37.318" v="1375" actId="1076"/>
          <ac:picMkLst>
            <pc:docMk/>
            <pc:sldMk cId="200896564" sldId="318"/>
            <ac:picMk id="3" creationId="{D5E8AECA-5587-86FF-2949-C1A9B7B365A1}"/>
          </ac:picMkLst>
        </pc:picChg>
        <pc:picChg chg="del">
          <ac:chgData name="Christian Lindell" userId="168c27e29558f851" providerId="LiveId" clId="{1BC057D5-76CE-4CE3-8D6B-8F6EEF5BB92D}" dt="2022-06-26T12:43:59.965" v="1028" actId="478"/>
          <ac:picMkLst>
            <pc:docMk/>
            <pc:sldMk cId="200896564" sldId="318"/>
            <ac:picMk id="11" creationId="{2EB6F524-A1F0-644E-F773-CA9D3780A813}"/>
          </ac:picMkLst>
        </pc:picChg>
      </pc:sldChg>
      <pc:sldChg chg="modSp mod">
        <pc:chgData name="Christian Lindell" userId="168c27e29558f851" providerId="LiveId" clId="{1BC057D5-76CE-4CE3-8D6B-8F6EEF5BB92D}" dt="2022-06-26T15:43:39.274" v="1536" actId="20577"/>
        <pc:sldMkLst>
          <pc:docMk/>
          <pc:sldMk cId="2980283464" sldId="319"/>
        </pc:sldMkLst>
        <pc:spChg chg="mod">
          <ac:chgData name="Christian Lindell" userId="168c27e29558f851" providerId="LiveId" clId="{1BC057D5-76CE-4CE3-8D6B-8F6EEF5BB92D}" dt="2022-06-26T15:43:39.274" v="1536" actId="20577"/>
          <ac:spMkLst>
            <pc:docMk/>
            <pc:sldMk cId="2980283464" sldId="319"/>
            <ac:spMk id="9" creationId="{02738241-699B-137C-A87E-BD2A3E972A7A}"/>
          </ac:spMkLst>
        </pc:spChg>
      </pc:sldChg>
      <pc:sldChg chg="del">
        <pc:chgData name="Christian Lindell" userId="168c27e29558f851" providerId="LiveId" clId="{1BC057D5-76CE-4CE3-8D6B-8F6EEF5BB92D}" dt="2022-06-25T13:02:45.635" v="510" actId="47"/>
        <pc:sldMkLst>
          <pc:docMk/>
          <pc:sldMk cId="727907246" sldId="32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7577E-4320-4B4D-9ED8-30CDEF3F6484}" type="doc">
      <dgm:prSet loTypeId="urn:microsoft.com/office/officeart/2018/2/layout/IconCircleList" loCatId="icon" qsTypeId="urn:microsoft.com/office/officeart/2005/8/quickstyle/simple1" qsCatId="simple" csTypeId="urn:microsoft.com/office/officeart/2005/8/colors/accent0_1" csCatId="mainScheme" phldr="1"/>
      <dgm:spPr/>
      <dgm:t>
        <a:bodyPr/>
        <a:lstStyle/>
        <a:p>
          <a:endParaRPr lang="en-US"/>
        </a:p>
      </dgm:t>
    </dgm:pt>
    <dgm:pt modelId="{E2E7E4B8-48C6-428C-8C97-33F81486CC4C}">
      <dgm:prSet custT="1"/>
      <dgm:spPr/>
      <dgm:t>
        <a:bodyPr/>
        <a:lstStyle/>
        <a:p>
          <a:pPr>
            <a:lnSpc>
              <a:spcPct val="100000"/>
            </a:lnSpc>
          </a:pPr>
          <a:r>
            <a:rPr lang="en-US" sz="2400" dirty="0">
              <a:latin typeface="+mj-lt"/>
            </a:rPr>
            <a:t>Skapa underlag för beslut och lägesbilder åt uppdragsgivaren</a:t>
          </a:r>
        </a:p>
      </dgm:t>
    </dgm:pt>
    <dgm:pt modelId="{1BAEFCB9-D3F9-4393-9ED2-1EAF2EFDBCF0}" type="parTrans" cxnId="{941620A7-EE27-4C23-9C7A-CBE6F619E596}">
      <dgm:prSet/>
      <dgm:spPr/>
      <dgm:t>
        <a:bodyPr/>
        <a:lstStyle/>
        <a:p>
          <a:endParaRPr lang="en-US"/>
        </a:p>
      </dgm:t>
    </dgm:pt>
    <dgm:pt modelId="{F7048E95-7FF2-4DC1-A218-5D7C38095461}" type="sibTrans" cxnId="{941620A7-EE27-4C23-9C7A-CBE6F619E596}">
      <dgm:prSet/>
      <dgm:spPr/>
      <dgm:t>
        <a:bodyPr/>
        <a:lstStyle/>
        <a:p>
          <a:pPr>
            <a:lnSpc>
              <a:spcPct val="100000"/>
            </a:lnSpc>
          </a:pPr>
          <a:endParaRPr lang="en-US"/>
        </a:p>
      </dgm:t>
    </dgm:pt>
    <dgm:pt modelId="{3CFDBB23-E261-4A03-8D19-E8ECB90E692D}">
      <dgm:prSet/>
      <dgm:spPr/>
      <dgm:t>
        <a:bodyPr/>
        <a:lstStyle/>
        <a:p>
          <a:pPr>
            <a:lnSpc>
              <a:spcPct val="100000"/>
            </a:lnSpc>
          </a:pPr>
          <a:r>
            <a:rPr lang="en-US" dirty="0">
              <a:latin typeface="+mj-lt"/>
            </a:rPr>
            <a:t>Omsätta beslut i order, instruktioner och anvisningar</a:t>
          </a:r>
        </a:p>
      </dgm:t>
    </dgm:pt>
    <dgm:pt modelId="{FD04EDF9-FA8A-475B-AD2C-E0B534BD2C32}" type="parTrans" cxnId="{E35D011D-42DE-45DE-B14A-189C9E4A3564}">
      <dgm:prSet/>
      <dgm:spPr/>
      <dgm:t>
        <a:bodyPr/>
        <a:lstStyle/>
        <a:p>
          <a:endParaRPr lang="en-US"/>
        </a:p>
      </dgm:t>
    </dgm:pt>
    <dgm:pt modelId="{104C6520-1969-43CC-AFCD-FC7158368D38}" type="sibTrans" cxnId="{E35D011D-42DE-45DE-B14A-189C9E4A3564}">
      <dgm:prSet/>
      <dgm:spPr/>
      <dgm:t>
        <a:bodyPr/>
        <a:lstStyle/>
        <a:p>
          <a:pPr>
            <a:lnSpc>
              <a:spcPct val="100000"/>
            </a:lnSpc>
          </a:pPr>
          <a:endParaRPr lang="en-US"/>
        </a:p>
      </dgm:t>
    </dgm:pt>
    <dgm:pt modelId="{DD80BF44-2BE7-46DF-B437-7ED992D47EE7}">
      <dgm:prSet/>
      <dgm:spPr/>
      <dgm:t>
        <a:bodyPr/>
        <a:lstStyle/>
        <a:p>
          <a:pPr>
            <a:lnSpc>
              <a:spcPct val="100000"/>
            </a:lnSpc>
          </a:pPr>
          <a:r>
            <a:rPr lang="en-US" dirty="0">
              <a:latin typeface="+mj-lt"/>
            </a:rPr>
            <a:t>Övervaka att order, instruktioner och anvisningar följs upp på rätt sätt</a:t>
          </a:r>
        </a:p>
      </dgm:t>
    </dgm:pt>
    <dgm:pt modelId="{1A690504-E5EE-43C6-807B-CDD7A3DA8B76}" type="parTrans" cxnId="{664445A7-6B80-449E-9139-95CBF26A4877}">
      <dgm:prSet/>
      <dgm:spPr/>
      <dgm:t>
        <a:bodyPr/>
        <a:lstStyle/>
        <a:p>
          <a:endParaRPr lang="en-US"/>
        </a:p>
      </dgm:t>
    </dgm:pt>
    <dgm:pt modelId="{9370EA5A-5F2C-4A9B-A096-7CD69C7DEB8B}" type="sibTrans" cxnId="{664445A7-6B80-449E-9139-95CBF26A4877}">
      <dgm:prSet/>
      <dgm:spPr/>
      <dgm:t>
        <a:bodyPr/>
        <a:lstStyle/>
        <a:p>
          <a:pPr>
            <a:lnSpc>
              <a:spcPct val="100000"/>
            </a:lnSpc>
          </a:pPr>
          <a:endParaRPr lang="en-US"/>
        </a:p>
      </dgm:t>
    </dgm:pt>
    <dgm:pt modelId="{7CA3646D-66F8-4EA2-BC0A-64A0D214013B}">
      <dgm:prSet/>
      <dgm:spPr/>
      <dgm:t>
        <a:bodyPr/>
        <a:lstStyle/>
        <a:p>
          <a:pPr>
            <a:lnSpc>
              <a:spcPct val="100000"/>
            </a:lnSpc>
          </a:pPr>
          <a:r>
            <a:rPr lang="en-US" dirty="0">
              <a:latin typeface="+mj-lt"/>
            </a:rPr>
            <a:t>Utarbeta orienteringar, rapporter och framställningar</a:t>
          </a:r>
        </a:p>
      </dgm:t>
    </dgm:pt>
    <dgm:pt modelId="{EE5A722F-7946-49F0-AB2B-7B09DE6491B2}" type="parTrans" cxnId="{A670425F-ED69-4BB3-A3DA-6D1A16A123FE}">
      <dgm:prSet/>
      <dgm:spPr/>
      <dgm:t>
        <a:bodyPr/>
        <a:lstStyle/>
        <a:p>
          <a:endParaRPr lang="en-US"/>
        </a:p>
      </dgm:t>
    </dgm:pt>
    <dgm:pt modelId="{3D55A43D-8D84-4ED2-9944-97547EB0DC54}" type="sibTrans" cxnId="{A670425F-ED69-4BB3-A3DA-6D1A16A123FE}">
      <dgm:prSet/>
      <dgm:spPr/>
      <dgm:t>
        <a:bodyPr/>
        <a:lstStyle/>
        <a:p>
          <a:endParaRPr lang="en-US"/>
        </a:p>
      </dgm:t>
    </dgm:pt>
    <dgm:pt modelId="{BA0D2638-681E-48D3-9F2D-E9659DF07E97}" type="pres">
      <dgm:prSet presAssocID="{3C67577E-4320-4B4D-9ED8-30CDEF3F6484}" presName="root" presStyleCnt="0">
        <dgm:presLayoutVars>
          <dgm:dir/>
          <dgm:resizeHandles val="exact"/>
        </dgm:presLayoutVars>
      </dgm:prSet>
      <dgm:spPr/>
    </dgm:pt>
    <dgm:pt modelId="{3A5DAB63-E8B7-4618-BEF7-5F57240434F8}" type="pres">
      <dgm:prSet presAssocID="{3C67577E-4320-4B4D-9ED8-30CDEF3F6484}" presName="container" presStyleCnt="0">
        <dgm:presLayoutVars>
          <dgm:dir/>
          <dgm:resizeHandles val="exact"/>
        </dgm:presLayoutVars>
      </dgm:prSet>
      <dgm:spPr/>
    </dgm:pt>
    <dgm:pt modelId="{AFD2A1FA-ABA7-4880-9EE2-F799BDB9D12D}" type="pres">
      <dgm:prSet presAssocID="{E2E7E4B8-48C6-428C-8C97-33F81486CC4C}" presName="compNode" presStyleCnt="0"/>
      <dgm:spPr/>
    </dgm:pt>
    <dgm:pt modelId="{D34786A2-6114-4369-9372-0F8005AA8D7F}" type="pres">
      <dgm:prSet presAssocID="{E2E7E4B8-48C6-428C-8C97-33F81486CC4C}" presName="iconBgRect" presStyleLbl="bgShp" presStyleIdx="0" presStyleCnt="4"/>
      <dgm:spPr>
        <a:solidFill>
          <a:schemeClr val="bg2">
            <a:lumMod val="75000"/>
          </a:schemeClr>
        </a:solidFill>
      </dgm:spPr>
    </dgm:pt>
    <dgm:pt modelId="{A7A2824A-FFB9-4695-98B6-FA17714CB177}" type="pres">
      <dgm:prSet presAssocID="{E2E7E4B8-48C6-428C-8C97-33F81486CC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1A313634-8866-4C3B-95ED-E746109CF1AF}" type="pres">
      <dgm:prSet presAssocID="{E2E7E4B8-48C6-428C-8C97-33F81486CC4C}" presName="spaceRect" presStyleCnt="0"/>
      <dgm:spPr/>
    </dgm:pt>
    <dgm:pt modelId="{02FC4100-D2B6-4DEB-AC74-D3A2FE865E1F}" type="pres">
      <dgm:prSet presAssocID="{E2E7E4B8-48C6-428C-8C97-33F81486CC4C}" presName="textRect" presStyleLbl="revTx" presStyleIdx="0" presStyleCnt="4">
        <dgm:presLayoutVars>
          <dgm:chMax val="1"/>
          <dgm:chPref val="1"/>
        </dgm:presLayoutVars>
      </dgm:prSet>
      <dgm:spPr/>
    </dgm:pt>
    <dgm:pt modelId="{A93D3CC5-0064-438A-A974-166AFF20D47C}" type="pres">
      <dgm:prSet presAssocID="{F7048E95-7FF2-4DC1-A218-5D7C38095461}" presName="sibTrans" presStyleLbl="sibTrans2D1" presStyleIdx="0" presStyleCnt="0"/>
      <dgm:spPr/>
    </dgm:pt>
    <dgm:pt modelId="{63BEA95E-AEA9-4CDA-B5BD-50B2B6FED642}" type="pres">
      <dgm:prSet presAssocID="{3CFDBB23-E261-4A03-8D19-E8ECB90E692D}" presName="compNode" presStyleCnt="0"/>
      <dgm:spPr/>
    </dgm:pt>
    <dgm:pt modelId="{9A7BFB3E-7DF4-487E-930D-05ABD4DE0A3B}" type="pres">
      <dgm:prSet presAssocID="{3CFDBB23-E261-4A03-8D19-E8ECB90E692D}" presName="iconBgRect" presStyleLbl="bgShp" presStyleIdx="1" presStyleCnt="4"/>
      <dgm:spPr>
        <a:solidFill>
          <a:schemeClr val="bg2">
            <a:lumMod val="75000"/>
          </a:schemeClr>
        </a:solidFill>
      </dgm:spPr>
    </dgm:pt>
    <dgm:pt modelId="{24698116-44E2-4A6B-AB34-D0687499F67C}" type="pres">
      <dgm:prSet presAssocID="{3CFDBB23-E261-4A03-8D19-E8ECB90E69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sion chart"/>
        </a:ext>
      </dgm:extLst>
    </dgm:pt>
    <dgm:pt modelId="{29DE5F13-894A-4BF0-8AB3-051C60382755}" type="pres">
      <dgm:prSet presAssocID="{3CFDBB23-E261-4A03-8D19-E8ECB90E692D}" presName="spaceRect" presStyleCnt="0"/>
      <dgm:spPr/>
    </dgm:pt>
    <dgm:pt modelId="{F7BC1E42-8542-476C-BF73-66923B0BC141}" type="pres">
      <dgm:prSet presAssocID="{3CFDBB23-E261-4A03-8D19-E8ECB90E692D}" presName="textRect" presStyleLbl="revTx" presStyleIdx="1" presStyleCnt="4">
        <dgm:presLayoutVars>
          <dgm:chMax val="1"/>
          <dgm:chPref val="1"/>
        </dgm:presLayoutVars>
      </dgm:prSet>
      <dgm:spPr/>
    </dgm:pt>
    <dgm:pt modelId="{758345B5-1EB0-4DEF-95B9-E97408B97787}" type="pres">
      <dgm:prSet presAssocID="{104C6520-1969-43CC-AFCD-FC7158368D38}" presName="sibTrans" presStyleLbl="sibTrans2D1" presStyleIdx="0" presStyleCnt="0"/>
      <dgm:spPr/>
    </dgm:pt>
    <dgm:pt modelId="{DBDFA9B2-950B-448F-AAA5-54BC668E7A2B}" type="pres">
      <dgm:prSet presAssocID="{DD80BF44-2BE7-46DF-B437-7ED992D47EE7}" presName="compNode" presStyleCnt="0"/>
      <dgm:spPr/>
    </dgm:pt>
    <dgm:pt modelId="{B125EB7F-DD8A-4210-9DF3-335E956B02C7}" type="pres">
      <dgm:prSet presAssocID="{DD80BF44-2BE7-46DF-B437-7ED992D47EE7}" presName="iconBgRect" presStyleLbl="bgShp" presStyleIdx="2" presStyleCnt="4"/>
      <dgm:spPr>
        <a:solidFill>
          <a:schemeClr val="bg2">
            <a:lumMod val="75000"/>
          </a:schemeClr>
        </a:solidFill>
      </dgm:spPr>
    </dgm:pt>
    <dgm:pt modelId="{E0EB4F12-A462-48AD-A500-A4485E8ED0C6}" type="pres">
      <dgm:prSet presAssocID="{DD80BF44-2BE7-46DF-B437-7ED992D47EE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ck"/>
        </a:ext>
      </dgm:extLst>
    </dgm:pt>
    <dgm:pt modelId="{D33B8B23-2AE7-427E-80D4-D41950441C0A}" type="pres">
      <dgm:prSet presAssocID="{DD80BF44-2BE7-46DF-B437-7ED992D47EE7}" presName="spaceRect" presStyleCnt="0"/>
      <dgm:spPr/>
    </dgm:pt>
    <dgm:pt modelId="{04859F06-68E2-4C38-91C2-64C0D716DDCF}" type="pres">
      <dgm:prSet presAssocID="{DD80BF44-2BE7-46DF-B437-7ED992D47EE7}" presName="textRect" presStyleLbl="revTx" presStyleIdx="2" presStyleCnt="4">
        <dgm:presLayoutVars>
          <dgm:chMax val="1"/>
          <dgm:chPref val="1"/>
        </dgm:presLayoutVars>
      </dgm:prSet>
      <dgm:spPr/>
    </dgm:pt>
    <dgm:pt modelId="{69510114-F73E-4D8E-AB19-04CD29BDEED5}" type="pres">
      <dgm:prSet presAssocID="{9370EA5A-5F2C-4A9B-A096-7CD69C7DEB8B}" presName="sibTrans" presStyleLbl="sibTrans2D1" presStyleIdx="0" presStyleCnt="0"/>
      <dgm:spPr/>
    </dgm:pt>
    <dgm:pt modelId="{B98673B4-BD9B-4500-8FA9-6C1603098F0B}" type="pres">
      <dgm:prSet presAssocID="{7CA3646D-66F8-4EA2-BC0A-64A0D214013B}" presName="compNode" presStyleCnt="0"/>
      <dgm:spPr/>
    </dgm:pt>
    <dgm:pt modelId="{EF2EC292-FC17-4B15-9D7E-BBC7CFC78A0A}" type="pres">
      <dgm:prSet presAssocID="{7CA3646D-66F8-4EA2-BC0A-64A0D214013B}" presName="iconBgRect" presStyleLbl="bgShp" presStyleIdx="3" presStyleCnt="4"/>
      <dgm:spPr>
        <a:solidFill>
          <a:schemeClr val="bg2">
            <a:lumMod val="75000"/>
          </a:schemeClr>
        </a:solidFill>
      </dgm:spPr>
    </dgm:pt>
    <dgm:pt modelId="{FB426B2A-CFAC-4EC0-8D1C-A3D0FA754F72}" type="pres">
      <dgm:prSet presAssocID="{7CA3646D-66F8-4EA2-BC0A-64A0D21401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avsten"/>
        </a:ext>
      </dgm:extLst>
    </dgm:pt>
    <dgm:pt modelId="{229D5050-70F3-4539-B954-555968F9B498}" type="pres">
      <dgm:prSet presAssocID="{7CA3646D-66F8-4EA2-BC0A-64A0D214013B}" presName="spaceRect" presStyleCnt="0"/>
      <dgm:spPr/>
    </dgm:pt>
    <dgm:pt modelId="{605E6E6F-928F-4F27-8344-EF31FFFEEF96}" type="pres">
      <dgm:prSet presAssocID="{7CA3646D-66F8-4EA2-BC0A-64A0D214013B}" presName="textRect" presStyleLbl="revTx" presStyleIdx="3" presStyleCnt="4">
        <dgm:presLayoutVars>
          <dgm:chMax val="1"/>
          <dgm:chPref val="1"/>
        </dgm:presLayoutVars>
      </dgm:prSet>
      <dgm:spPr/>
    </dgm:pt>
  </dgm:ptLst>
  <dgm:cxnLst>
    <dgm:cxn modelId="{E35D011D-42DE-45DE-B14A-189C9E4A3564}" srcId="{3C67577E-4320-4B4D-9ED8-30CDEF3F6484}" destId="{3CFDBB23-E261-4A03-8D19-E8ECB90E692D}" srcOrd="1" destOrd="0" parTransId="{FD04EDF9-FA8A-475B-AD2C-E0B534BD2C32}" sibTransId="{104C6520-1969-43CC-AFCD-FC7158368D38}"/>
    <dgm:cxn modelId="{4118F136-8462-4C5A-8D65-D1255AE986F2}" type="presOf" srcId="{9370EA5A-5F2C-4A9B-A096-7CD69C7DEB8B}" destId="{69510114-F73E-4D8E-AB19-04CD29BDEED5}" srcOrd="0" destOrd="0" presId="urn:microsoft.com/office/officeart/2018/2/layout/IconCircleList"/>
    <dgm:cxn modelId="{A670425F-ED69-4BB3-A3DA-6D1A16A123FE}" srcId="{3C67577E-4320-4B4D-9ED8-30CDEF3F6484}" destId="{7CA3646D-66F8-4EA2-BC0A-64A0D214013B}" srcOrd="3" destOrd="0" parTransId="{EE5A722F-7946-49F0-AB2B-7B09DE6491B2}" sibTransId="{3D55A43D-8D84-4ED2-9944-97547EB0DC54}"/>
    <dgm:cxn modelId="{0C6B5F82-2E8F-4F6F-9570-08E751107150}" type="presOf" srcId="{104C6520-1969-43CC-AFCD-FC7158368D38}" destId="{758345B5-1EB0-4DEF-95B9-E97408B97787}" srcOrd="0" destOrd="0" presId="urn:microsoft.com/office/officeart/2018/2/layout/IconCircleList"/>
    <dgm:cxn modelId="{B383D192-48C9-468B-9BE9-76F3C9B2FB2A}" type="presOf" srcId="{7CA3646D-66F8-4EA2-BC0A-64A0D214013B}" destId="{605E6E6F-928F-4F27-8344-EF31FFFEEF96}" srcOrd="0" destOrd="0" presId="urn:microsoft.com/office/officeart/2018/2/layout/IconCircleList"/>
    <dgm:cxn modelId="{941620A7-EE27-4C23-9C7A-CBE6F619E596}" srcId="{3C67577E-4320-4B4D-9ED8-30CDEF3F6484}" destId="{E2E7E4B8-48C6-428C-8C97-33F81486CC4C}" srcOrd="0" destOrd="0" parTransId="{1BAEFCB9-D3F9-4393-9ED2-1EAF2EFDBCF0}" sibTransId="{F7048E95-7FF2-4DC1-A218-5D7C38095461}"/>
    <dgm:cxn modelId="{664445A7-6B80-449E-9139-95CBF26A4877}" srcId="{3C67577E-4320-4B4D-9ED8-30CDEF3F6484}" destId="{DD80BF44-2BE7-46DF-B437-7ED992D47EE7}" srcOrd="2" destOrd="0" parTransId="{1A690504-E5EE-43C6-807B-CDD7A3DA8B76}" sibTransId="{9370EA5A-5F2C-4A9B-A096-7CD69C7DEB8B}"/>
    <dgm:cxn modelId="{B979C7B7-6C83-491B-8EC1-D9BB4E062F49}" type="presOf" srcId="{E2E7E4B8-48C6-428C-8C97-33F81486CC4C}" destId="{02FC4100-D2B6-4DEB-AC74-D3A2FE865E1F}" srcOrd="0" destOrd="0" presId="urn:microsoft.com/office/officeart/2018/2/layout/IconCircleList"/>
    <dgm:cxn modelId="{D0C6FDC1-4F36-4CBD-8738-3BD26AD974DF}" type="presOf" srcId="{DD80BF44-2BE7-46DF-B437-7ED992D47EE7}" destId="{04859F06-68E2-4C38-91C2-64C0D716DDCF}" srcOrd="0" destOrd="0" presId="urn:microsoft.com/office/officeart/2018/2/layout/IconCircleList"/>
    <dgm:cxn modelId="{AC58FEC5-1A31-4DA3-AB5A-4C3E97B1DD4D}" type="presOf" srcId="{3C67577E-4320-4B4D-9ED8-30CDEF3F6484}" destId="{BA0D2638-681E-48D3-9F2D-E9659DF07E97}" srcOrd="0" destOrd="0" presId="urn:microsoft.com/office/officeart/2018/2/layout/IconCircleList"/>
    <dgm:cxn modelId="{2F3001D1-F54E-4D7A-9D04-8D6A27F0EC7F}" type="presOf" srcId="{3CFDBB23-E261-4A03-8D19-E8ECB90E692D}" destId="{F7BC1E42-8542-476C-BF73-66923B0BC141}" srcOrd="0" destOrd="0" presId="urn:microsoft.com/office/officeart/2018/2/layout/IconCircleList"/>
    <dgm:cxn modelId="{9236E7E2-E403-4B75-BC1D-0D495A8F0E56}" type="presOf" srcId="{F7048E95-7FF2-4DC1-A218-5D7C38095461}" destId="{A93D3CC5-0064-438A-A974-166AFF20D47C}" srcOrd="0" destOrd="0" presId="urn:microsoft.com/office/officeart/2018/2/layout/IconCircleList"/>
    <dgm:cxn modelId="{EABFEE2F-E480-43BB-AA00-DCC4F1733551}" type="presParOf" srcId="{BA0D2638-681E-48D3-9F2D-E9659DF07E97}" destId="{3A5DAB63-E8B7-4618-BEF7-5F57240434F8}" srcOrd="0" destOrd="0" presId="urn:microsoft.com/office/officeart/2018/2/layout/IconCircleList"/>
    <dgm:cxn modelId="{46C0246B-62B6-4037-9845-E3A73D241037}" type="presParOf" srcId="{3A5DAB63-E8B7-4618-BEF7-5F57240434F8}" destId="{AFD2A1FA-ABA7-4880-9EE2-F799BDB9D12D}" srcOrd="0" destOrd="0" presId="urn:microsoft.com/office/officeart/2018/2/layout/IconCircleList"/>
    <dgm:cxn modelId="{5AACAD7B-E431-4FE4-ABB5-7277FAFC8238}" type="presParOf" srcId="{AFD2A1FA-ABA7-4880-9EE2-F799BDB9D12D}" destId="{D34786A2-6114-4369-9372-0F8005AA8D7F}" srcOrd="0" destOrd="0" presId="urn:microsoft.com/office/officeart/2018/2/layout/IconCircleList"/>
    <dgm:cxn modelId="{2441B933-A414-4DDE-B1E7-CB25F3B393DD}" type="presParOf" srcId="{AFD2A1FA-ABA7-4880-9EE2-F799BDB9D12D}" destId="{A7A2824A-FFB9-4695-98B6-FA17714CB177}" srcOrd="1" destOrd="0" presId="urn:microsoft.com/office/officeart/2018/2/layout/IconCircleList"/>
    <dgm:cxn modelId="{156C17AE-8F4F-48D4-BF4D-363BF3D04AB0}" type="presParOf" srcId="{AFD2A1FA-ABA7-4880-9EE2-F799BDB9D12D}" destId="{1A313634-8866-4C3B-95ED-E746109CF1AF}" srcOrd="2" destOrd="0" presId="urn:microsoft.com/office/officeart/2018/2/layout/IconCircleList"/>
    <dgm:cxn modelId="{B0B500B2-BB63-44AB-8B56-C9D4F0498EAA}" type="presParOf" srcId="{AFD2A1FA-ABA7-4880-9EE2-F799BDB9D12D}" destId="{02FC4100-D2B6-4DEB-AC74-D3A2FE865E1F}" srcOrd="3" destOrd="0" presId="urn:microsoft.com/office/officeart/2018/2/layout/IconCircleList"/>
    <dgm:cxn modelId="{436F75AA-FD29-422B-88DA-917CC121D1D5}" type="presParOf" srcId="{3A5DAB63-E8B7-4618-BEF7-5F57240434F8}" destId="{A93D3CC5-0064-438A-A974-166AFF20D47C}" srcOrd="1" destOrd="0" presId="urn:microsoft.com/office/officeart/2018/2/layout/IconCircleList"/>
    <dgm:cxn modelId="{9CFC94AB-0234-475C-A0C6-F5DB73ADB367}" type="presParOf" srcId="{3A5DAB63-E8B7-4618-BEF7-5F57240434F8}" destId="{63BEA95E-AEA9-4CDA-B5BD-50B2B6FED642}" srcOrd="2" destOrd="0" presId="urn:microsoft.com/office/officeart/2018/2/layout/IconCircleList"/>
    <dgm:cxn modelId="{AC32311A-4198-47BA-86BE-E9435A72C7E1}" type="presParOf" srcId="{63BEA95E-AEA9-4CDA-B5BD-50B2B6FED642}" destId="{9A7BFB3E-7DF4-487E-930D-05ABD4DE0A3B}" srcOrd="0" destOrd="0" presId="urn:microsoft.com/office/officeart/2018/2/layout/IconCircleList"/>
    <dgm:cxn modelId="{1D57136B-EA9F-4CA4-A9BC-85CD692B5412}" type="presParOf" srcId="{63BEA95E-AEA9-4CDA-B5BD-50B2B6FED642}" destId="{24698116-44E2-4A6B-AB34-D0687499F67C}" srcOrd="1" destOrd="0" presId="urn:microsoft.com/office/officeart/2018/2/layout/IconCircleList"/>
    <dgm:cxn modelId="{0A6308B0-1D64-42B7-8A80-ED83EE36DF0A}" type="presParOf" srcId="{63BEA95E-AEA9-4CDA-B5BD-50B2B6FED642}" destId="{29DE5F13-894A-4BF0-8AB3-051C60382755}" srcOrd="2" destOrd="0" presId="urn:microsoft.com/office/officeart/2018/2/layout/IconCircleList"/>
    <dgm:cxn modelId="{37F931D6-915F-40B3-8A37-8FE246F0DCBB}" type="presParOf" srcId="{63BEA95E-AEA9-4CDA-B5BD-50B2B6FED642}" destId="{F7BC1E42-8542-476C-BF73-66923B0BC141}" srcOrd="3" destOrd="0" presId="urn:microsoft.com/office/officeart/2018/2/layout/IconCircleList"/>
    <dgm:cxn modelId="{E1E3BD87-E21E-4BEF-85BA-1D11F6DD50F3}" type="presParOf" srcId="{3A5DAB63-E8B7-4618-BEF7-5F57240434F8}" destId="{758345B5-1EB0-4DEF-95B9-E97408B97787}" srcOrd="3" destOrd="0" presId="urn:microsoft.com/office/officeart/2018/2/layout/IconCircleList"/>
    <dgm:cxn modelId="{35B09CAB-9E74-4522-9074-3413FE354F94}" type="presParOf" srcId="{3A5DAB63-E8B7-4618-BEF7-5F57240434F8}" destId="{DBDFA9B2-950B-448F-AAA5-54BC668E7A2B}" srcOrd="4" destOrd="0" presId="urn:microsoft.com/office/officeart/2018/2/layout/IconCircleList"/>
    <dgm:cxn modelId="{4ACFF9A2-7AED-4CB3-BAC9-76DFC00AA6DE}" type="presParOf" srcId="{DBDFA9B2-950B-448F-AAA5-54BC668E7A2B}" destId="{B125EB7F-DD8A-4210-9DF3-335E956B02C7}" srcOrd="0" destOrd="0" presId="urn:microsoft.com/office/officeart/2018/2/layout/IconCircleList"/>
    <dgm:cxn modelId="{26D5FFC9-E259-42A8-882A-DBC7696D69A8}" type="presParOf" srcId="{DBDFA9B2-950B-448F-AAA5-54BC668E7A2B}" destId="{E0EB4F12-A462-48AD-A500-A4485E8ED0C6}" srcOrd="1" destOrd="0" presId="urn:microsoft.com/office/officeart/2018/2/layout/IconCircleList"/>
    <dgm:cxn modelId="{44D6519A-A247-4D59-AFD4-209AD2104906}" type="presParOf" srcId="{DBDFA9B2-950B-448F-AAA5-54BC668E7A2B}" destId="{D33B8B23-2AE7-427E-80D4-D41950441C0A}" srcOrd="2" destOrd="0" presId="urn:microsoft.com/office/officeart/2018/2/layout/IconCircleList"/>
    <dgm:cxn modelId="{93E7621C-7CFD-407F-9B21-BEAF48CDCF4E}" type="presParOf" srcId="{DBDFA9B2-950B-448F-AAA5-54BC668E7A2B}" destId="{04859F06-68E2-4C38-91C2-64C0D716DDCF}" srcOrd="3" destOrd="0" presId="urn:microsoft.com/office/officeart/2018/2/layout/IconCircleList"/>
    <dgm:cxn modelId="{41992F25-461E-445D-9461-BDF54CF49B7D}" type="presParOf" srcId="{3A5DAB63-E8B7-4618-BEF7-5F57240434F8}" destId="{69510114-F73E-4D8E-AB19-04CD29BDEED5}" srcOrd="5" destOrd="0" presId="urn:microsoft.com/office/officeart/2018/2/layout/IconCircleList"/>
    <dgm:cxn modelId="{13F4B77A-8486-4AAF-95F0-DCB43EFEC5E8}" type="presParOf" srcId="{3A5DAB63-E8B7-4618-BEF7-5F57240434F8}" destId="{B98673B4-BD9B-4500-8FA9-6C1603098F0B}" srcOrd="6" destOrd="0" presId="urn:microsoft.com/office/officeart/2018/2/layout/IconCircleList"/>
    <dgm:cxn modelId="{AA794D7D-5D77-4C4A-9A60-E7BA31CF8407}" type="presParOf" srcId="{B98673B4-BD9B-4500-8FA9-6C1603098F0B}" destId="{EF2EC292-FC17-4B15-9D7E-BBC7CFC78A0A}" srcOrd="0" destOrd="0" presId="urn:microsoft.com/office/officeart/2018/2/layout/IconCircleList"/>
    <dgm:cxn modelId="{ADDEBDAE-C99D-4BAE-BFE6-2B6E4145636E}" type="presParOf" srcId="{B98673B4-BD9B-4500-8FA9-6C1603098F0B}" destId="{FB426B2A-CFAC-4EC0-8D1C-A3D0FA754F72}" srcOrd="1" destOrd="0" presId="urn:microsoft.com/office/officeart/2018/2/layout/IconCircleList"/>
    <dgm:cxn modelId="{6EFF1B19-FC4E-4156-AE23-F97BBBF46536}" type="presParOf" srcId="{B98673B4-BD9B-4500-8FA9-6C1603098F0B}" destId="{229D5050-70F3-4539-B954-555968F9B498}" srcOrd="2" destOrd="0" presId="urn:microsoft.com/office/officeart/2018/2/layout/IconCircleList"/>
    <dgm:cxn modelId="{37D215DD-092F-4C31-B3A6-63774D8745D0}" type="presParOf" srcId="{B98673B4-BD9B-4500-8FA9-6C1603098F0B}" destId="{605E6E6F-928F-4F27-8344-EF31FFFEEF9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CE61C4-4254-4E17-B202-5D2A7F50461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sv-SE"/>
        </a:p>
      </dgm:t>
    </dgm:pt>
    <dgm:pt modelId="{B35FF128-8006-437C-8F85-8BA957BA33C8}">
      <dgm:prSet phldrT="[Text]" custT="1"/>
      <dgm:spPr/>
      <dgm:t>
        <a:bodyPr/>
        <a:lstStyle/>
        <a:p>
          <a:r>
            <a:rPr lang="sv-SE" sz="1100" dirty="0">
              <a:latin typeface="+mj-lt"/>
            </a:rPr>
            <a:t>FRG ansvarig</a:t>
          </a:r>
        </a:p>
      </dgm:t>
    </dgm:pt>
    <dgm:pt modelId="{F2AA39FB-3EEB-4907-8CA6-04B1F0ACDD5D}" type="parTrans" cxnId="{43A8B7A6-18B9-4692-8175-2A99A7BA46E5}">
      <dgm:prSet/>
      <dgm:spPr/>
      <dgm:t>
        <a:bodyPr/>
        <a:lstStyle/>
        <a:p>
          <a:endParaRPr lang="sv-SE"/>
        </a:p>
      </dgm:t>
    </dgm:pt>
    <dgm:pt modelId="{2145F017-F281-4BE1-B58D-3F59A469DE49}" type="sibTrans" cxnId="{43A8B7A6-18B9-4692-8175-2A99A7BA46E5}">
      <dgm:prSet/>
      <dgm:spPr/>
      <dgm:t>
        <a:bodyPr/>
        <a:lstStyle/>
        <a:p>
          <a:endParaRPr lang="sv-SE"/>
        </a:p>
      </dgm:t>
    </dgm:pt>
    <dgm:pt modelId="{B77813E4-18A4-4809-B5A8-8BD5FDD51835}">
      <dgm:prSet phldrT="[Text]" custT="1"/>
      <dgm:spPr/>
      <dgm:t>
        <a:bodyPr/>
        <a:lstStyle/>
        <a:p>
          <a:r>
            <a:rPr lang="sv-SE" sz="1100" b="1" dirty="0">
              <a:latin typeface="+mj-lt"/>
              <a:cs typeface="Arial" panose="020B0604020202020204" pitchFamily="34" charset="0"/>
            </a:rPr>
            <a:t>K0 </a:t>
          </a:r>
          <a:r>
            <a:rPr lang="sv-SE" sz="1100" dirty="0">
              <a:latin typeface="+mj-lt"/>
              <a:cs typeface="Arial" panose="020B0604020202020204" pitchFamily="34" charset="0"/>
            </a:rPr>
            <a:t>Stabs- och funktionstöd </a:t>
          </a:r>
          <a:endParaRPr lang="sv-SE" sz="1100" b="1" dirty="0">
            <a:latin typeface="+mj-lt"/>
            <a:cs typeface="Arial" panose="020B0604020202020204" pitchFamily="34" charset="0"/>
          </a:endParaRPr>
        </a:p>
      </dgm:t>
    </dgm:pt>
    <dgm:pt modelId="{A84C32CF-FE9A-4C03-8C08-0E40FC0CD422}" type="parTrans" cxnId="{F8FEED90-06E5-4336-8F87-E6C8938AF2C5}">
      <dgm:prSet/>
      <dgm:spPr/>
      <dgm:t>
        <a:bodyPr/>
        <a:lstStyle/>
        <a:p>
          <a:endParaRPr lang="sv-SE"/>
        </a:p>
      </dgm:t>
    </dgm:pt>
    <dgm:pt modelId="{586F7FD5-5704-48B7-945B-5725418710BD}" type="sibTrans" cxnId="{F8FEED90-06E5-4336-8F87-E6C8938AF2C5}">
      <dgm:prSet/>
      <dgm:spPr/>
      <dgm:t>
        <a:bodyPr/>
        <a:lstStyle/>
        <a:p>
          <a:endParaRPr lang="sv-SE"/>
        </a:p>
      </dgm:t>
    </dgm:pt>
    <dgm:pt modelId="{78478D85-1659-4130-BDA5-7B40054CFC87}">
      <dgm:prSet phldrT="[Text]" custT="1"/>
      <dgm:spPr/>
      <dgm:t>
        <a:bodyPr/>
        <a:lstStyle/>
        <a:p>
          <a:r>
            <a:rPr lang="sv-SE" sz="1100" b="1" dirty="0">
              <a:latin typeface="+mj-lt"/>
            </a:rPr>
            <a:t>K4 </a:t>
          </a:r>
          <a:r>
            <a:rPr lang="sv-SE" sz="1100" dirty="0">
              <a:latin typeface="+mj-lt"/>
            </a:rPr>
            <a:t>Logistik </a:t>
          </a:r>
          <a:endParaRPr lang="sv-SE" sz="1100" dirty="0"/>
        </a:p>
      </dgm:t>
    </dgm:pt>
    <dgm:pt modelId="{7E30C037-B757-4A4C-932C-A6814238F386}" type="parTrans" cxnId="{2AB18CE5-0416-4D8B-A946-41BD5F580373}">
      <dgm:prSet/>
      <dgm:spPr/>
      <dgm:t>
        <a:bodyPr/>
        <a:lstStyle/>
        <a:p>
          <a:endParaRPr lang="sv-SE"/>
        </a:p>
      </dgm:t>
    </dgm:pt>
    <dgm:pt modelId="{5364B837-DB7D-4A38-B6D8-0AC24947A0A7}" type="sibTrans" cxnId="{2AB18CE5-0416-4D8B-A946-41BD5F580373}">
      <dgm:prSet/>
      <dgm:spPr/>
      <dgm:t>
        <a:bodyPr/>
        <a:lstStyle/>
        <a:p>
          <a:endParaRPr lang="sv-SE"/>
        </a:p>
      </dgm:t>
    </dgm:pt>
    <dgm:pt modelId="{43D6FFFB-E980-4423-B50D-487521865966}">
      <dgm:prSet custT="1"/>
      <dgm:spPr/>
      <dgm:t>
        <a:bodyPr/>
        <a:lstStyle/>
        <a:p>
          <a:r>
            <a:rPr lang="sv-SE" sz="1100" b="1" dirty="0">
              <a:latin typeface="+mj-lt"/>
            </a:rPr>
            <a:t>K3</a:t>
          </a:r>
          <a:r>
            <a:rPr lang="sv-SE" sz="1100" dirty="0">
              <a:latin typeface="+mj-lt"/>
            </a:rPr>
            <a:t> Operativ ledning</a:t>
          </a:r>
          <a:endParaRPr lang="sv-SE" sz="1100" dirty="0"/>
        </a:p>
      </dgm:t>
    </dgm:pt>
    <dgm:pt modelId="{521BE605-88FF-4A64-8747-EB68BE1BF2CB}" type="parTrans" cxnId="{34116DF9-AA37-4ED6-B6C2-BEAFF755008F}">
      <dgm:prSet/>
      <dgm:spPr/>
      <dgm:t>
        <a:bodyPr/>
        <a:lstStyle/>
        <a:p>
          <a:endParaRPr lang="sv-SE"/>
        </a:p>
      </dgm:t>
    </dgm:pt>
    <dgm:pt modelId="{5880B4F9-2CF0-4458-8D0A-67112012E15F}" type="sibTrans" cxnId="{34116DF9-AA37-4ED6-B6C2-BEAFF755008F}">
      <dgm:prSet/>
      <dgm:spPr/>
      <dgm:t>
        <a:bodyPr/>
        <a:lstStyle/>
        <a:p>
          <a:endParaRPr lang="sv-SE"/>
        </a:p>
      </dgm:t>
    </dgm:pt>
    <dgm:pt modelId="{6D0C1F28-6C23-43AB-8457-DE2478AD8E82}">
      <dgm:prSet custT="1"/>
      <dgm:spPr/>
      <dgm:t>
        <a:bodyPr/>
        <a:lstStyle/>
        <a:p>
          <a:r>
            <a:rPr lang="sv-SE" sz="1100" b="1" dirty="0">
              <a:latin typeface="+mj-lt"/>
            </a:rPr>
            <a:t>K1 </a:t>
          </a:r>
          <a:r>
            <a:rPr lang="sv-SE" sz="1100" dirty="0">
              <a:latin typeface="+mj-lt"/>
            </a:rPr>
            <a:t>Personal</a:t>
          </a:r>
        </a:p>
      </dgm:t>
    </dgm:pt>
    <dgm:pt modelId="{A35FA329-F788-4BA6-97E3-B0632BF23DF2}" type="parTrans" cxnId="{DA7BFD9E-384D-4868-A90D-46D48F1134B6}">
      <dgm:prSet/>
      <dgm:spPr/>
      <dgm:t>
        <a:bodyPr/>
        <a:lstStyle/>
        <a:p>
          <a:endParaRPr lang="sv-SE"/>
        </a:p>
      </dgm:t>
    </dgm:pt>
    <dgm:pt modelId="{A960009C-BF8D-46A2-B617-24416F7040F1}" type="sibTrans" cxnId="{DA7BFD9E-384D-4868-A90D-46D48F1134B6}">
      <dgm:prSet/>
      <dgm:spPr/>
      <dgm:t>
        <a:bodyPr/>
        <a:lstStyle/>
        <a:p>
          <a:endParaRPr lang="sv-SE"/>
        </a:p>
      </dgm:t>
    </dgm:pt>
    <dgm:pt modelId="{9AB341D3-576F-477D-AD50-73DDC744DF85}" type="asst">
      <dgm:prSet custT="1"/>
      <dgm:spPr/>
      <dgm:t>
        <a:bodyPr/>
        <a:lstStyle/>
        <a:p>
          <a:r>
            <a:rPr lang="sv-SE" sz="1100" dirty="0">
              <a:latin typeface="+mj-lt"/>
            </a:rPr>
            <a:t>Stabschef</a:t>
          </a:r>
        </a:p>
      </dgm:t>
    </dgm:pt>
    <dgm:pt modelId="{2A3DC38F-DB16-423D-AB49-4A14AA38D0E9}" type="parTrans" cxnId="{851AE849-752A-4C04-8E81-6FC8EDED6858}">
      <dgm:prSet/>
      <dgm:spPr/>
      <dgm:t>
        <a:bodyPr/>
        <a:lstStyle/>
        <a:p>
          <a:endParaRPr lang="sv-SE"/>
        </a:p>
      </dgm:t>
    </dgm:pt>
    <dgm:pt modelId="{4E176AA2-C52B-4CD3-9F89-FA42794FF979}" type="sibTrans" cxnId="{851AE849-752A-4C04-8E81-6FC8EDED6858}">
      <dgm:prSet/>
      <dgm:spPr/>
      <dgm:t>
        <a:bodyPr/>
        <a:lstStyle/>
        <a:p>
          <a:endParaRPr lang="sv-SE"/>
        </a:p>
      </dgm:t>
    </dgm:pt>
    <dgm:pt modelId="{0F60A60D-A42A-4CFA-BD23-C9DA6BF8D83F}" type="pres">
      <dgm:prSet presAssocID="{DDCE61C4-4254-4E17-B202-5D2A7F504618}" presName="hierChild1" presStyleCnt="0">
        <dgm:presLayoutVars>
          <dgm:orgChart val="1"/>
          <dgm:chPref val="1"/>
          <dgm:dir/>
          <dgm:animOne val="branch"/>
          <dgm:animLvl val="lvl"/>
          <dgm:resizeHandles/>
        </dgm:presLayoutVars>
      </dgm:prSet>
      <dgm:spPr/>
    </dgm:pt>
    <dgm:pt modelId="{77735076-BC60-495D-A1D3-49F2A204AD60}" type="pres">
      <dgm:prSet presAssocID="{B35FF128-8006-437C-8F85-8BA957BA33C8}" presName="hierRoot1" presStyleCnt="0">
        <dgm:presLayoutVars>
          <dgm:hierBranch val="init"/>
        </dgm:presLayoutVars>
      </dgm:prSet>
      <dgm:spPr/>
    </dgm:pt>
    <dgm:pt modelId="{8D87CD91-1836-4BF1-BF98-FAA9A9C0DDEC}" type="pres">
      <dgm:prSet presAssocID="{B35FF128-8006-437C-8F85-8BA957BA33C8}" presName="rootComposite1" presStyleCnt="0"/>
      <dgm:spPr/>
    </dgm:pt>
    <dgm:pt modelId="{43FBB092-5317-4F9E-AF34-B04BA5DFD04A}" type="pres">
      <dgm:prSet presAssocID="{B35FF128-8006-437C-8F85-8BA957BA33C8}" presName="rootText1" presStyleLbl="node0" presStyleIdx="0" presStyleCnt="1">
        <dgm:presLayoutVars>
          <dgm:chPref val="3"/>
        </dgm:presLayoutVars>
      </dgm:prSet>
      <dgm:spPr/>
    </dgm:pt>
    <dgm:pt modelId="{049E9AE4-FE24-47BE-9C1E-73E735641DC2}" type="pres">
      <dgm:prSet presAssocID="{B35FF128-8006-437C-8F85-8BA957BA33C8}" presName="rootConnector1" presStyleLbl="node1" presStyleIdx="0" presStyleCnt="0"/>
      <dgm:spPr/>
    </dgm:pt>
    <dgm:pt modelId="{773197FE-5A77-4A86-A3E6-8D1AC9EBF80E}" type="pres">
      <dgm:prSet presAssocID="{B35FF128-8006-437C-8F85-8BA957BA33C8}" presName="hierChild2" presStyleCnt="0"/>
      <dgm:spPr/>
    </dgm:pt>
    <dgm:pt modelId="{40C695EF-E43C-4DB0-996F-E0CD096E4017}" type="pres">
      <dgm:prSet presAssocID="{A84C32CF-FE9A-4C03-8C08-0E40FC0CD422}" presName="Name37" presStyleLbl="parChTrans1D2" presStyleIdx="0" presStyleCnt="5"/>
      <dgm:spPr/>
    </dgm:pt>
    <dgm:pt modelId="{E5C5360C-0ADA-41B7-BC6B-3D03393DFE6E}" type="pres">
      <dgm:prSet presAssocID="{B77813E4-18A4-4809-B5A8-8BD5FDD51835}" presName="hierRoot2" presStyleCnt="0">
        <dgm:presLayoutVars>
          <dgm:hierBranch val="init"/>
        </dgm:presLayoutVars>
      </dgm:prSet>
      <dgm:spPr/>
    </dgm:pt>
    <dgm:pt modelId="{B3967505-3183-4666-9CB8-60AB4E774DD6}" type="pres">
      <dgm:prSet presAssocID="{B77813E4-18A4-4809-B5A8-8BD5FDD51835}" presName="rootComposite" presStyleCnt="0"/>
      <dgm:spPr/>
    </dgm:pt>
    <dgm:pt modelId="{480F99FE-50F1-40AB-99A3-4E1C5ABA4E2E}" type="pres">
      <dgm:prSet presAssocID="{B77813E4-18A4-4809-B5A8-8BD5FDD51835}" presName="rootText" presStyleLbl="node2" presStyleIdx="0" presStyleCnt="4" custScaleX="103974" custScaleY="99216">
        <dgm:presLayoutVars>
          <dgm:chPref val="3"/>
        </dgm:presLayoutVars>
      </dgm:prSet>
      <dgm:spPr/>
    </dgm:pt>
    <dgm:pt modelId="{77DFA443-EE27-4FA1-9F43-6675D2BEC317}" type="pres">
      <dgm:prSet presAssocID="{B77813E4-18A4-4809-B5A8-8BD5FDD51835}" presName="rootConnector" presStyleLbl="node2" presStyleIdx="0" presStyleCnt="4"/>
      <dgm:spPr/>
    </dgm:pt>
    <dgm:pt modelId="{0FE6D52D-5BFE-4711-B2EF-7861351E192B}" type="pres">
      <dgm:prSet presAssocID="{B77813E4-18A4-4809-B5A8-8BD5FDD51835}" presName="hierChild4" presStyleCnt="0"/>
      <dgm:spPr/>
    </dgm:pt>
    <dgm:pt modelId="{1663BD3E-18B2-41E3-906A-6640A8FA50EA}" type="pres">
      <dgm:prSet presAssocID="{B77813E4-18A4-4809-B5A8-8BD5FDD51835}" presName="hierChild5" presStyleCnt="0"/>
      <dgm:spPr/>
    </dgm:pt>
    <dgm:pt modelId="{EDB6DD39-D9BF-4C25-B182-C252A2F40DCE}" type="pres">
      <dgm:prSet presAssocID="{7E30C037-B757-4A4C-932C-A6814238F386}" presName="Name37" presStyleLbl="parChTrans1D2" presStyleIdx="1" presStyleCnt="5"/>
      <dgm:spPr/>
    </dgm:pt>
    <dgm:pt modelId="{C28FE711-8EB5-4B70-9F4C-6B959849752C}" type="pres">
      <dgm:prSet presAssocID="{78478D85-1659-4130-BDA5-7B40054CFC87}" presName="hierRoot2" presStyleCnt="0">
        <dgm:presLayoutVars>
          <dgm:hierBranch val="init"/>
        </dgm:presLayoutVars>
      </dgm:prSet>
      <dgm:spPr/>
    </dgm:pt>
    <dgm:pt modelId="{D302A7F6-0B49-4416-A764-4146E727D8D9}" type="pres">
      <dgm:prSet presAssocID="{78478D85-1659-4130-BDA5-7B40054CFC87}" presName="rootComposite" presStyleCnt="0"/>
      <dgm:spPr/>
    </dgm:pt>
    <dgm:pt modelId="{F88612F4-512E-46C1-9CF2-C6094CAF9B6A}" type="pres">
      <dgm:prSet presAssocID="{78478D85-1659-4130-BDA5-7B40054CFC87}" presName="rootText" presStyleLbl="node2" presStyleIdx="1" presStyleCnt="4">
        <dgm:presLayoutVars>
          <dgm:chPref val="3"/>
        </dgm:presLayoutVars>
      </dgm:prSet>
      <dgm:spPr/>
    </dgm:pt>
    <dgm:pt modelId="{E80CDADB-B5E5-4D0A-932E-CF2728F2B56F}" type="pres">
      <dgm:prSet presAssocID="{78478D85-1659-4130-BDA5-7B40054CFC87}" presName="rootConnector" presStyleLbl="node2" presStyleIdx="1" presStyleCnt="4"/>
      <dgm:spPr/>
    </dgm:pt>
    <dgm:pt modelId="{28C9E263-08FA-4852-BBA2-630E3964194D}" type="pres">
      <dgm:prSet presAssocID="{78478D85-1659-4130-BDA5-7B40054CFC87}" presName="hierChild4" presStyleCnt="0"/>
      <dgm:spPr/>
    </dgm:pt>
    <dgm:pt modelId="{0B9C246B-8C46-44D7-9C4B-F990CB36555F}" type="pres">
      <dgm:prSet presAssocID="{78478D85-1659-4130-BDA5-7B40054CFC87}" presName="hierChild5" presStyleCnt="0"/>
      <dgm:spPr/>
    </dgm:pt>
    <dgm:pt modelId="{81888F85-6AFA-442F-8B2B-7CD0D9144804}" type="pres">
      <dgm:prSet presAssocID="{521BE605-88FF-4A64-8747-EB68BE1BF2CB}" presName="Name37" presStyleLbl="parChTrans1D2" presStyleIdx="2" presStyleCnt="5"/>
      <dgm:spPr/>
    </dgm:pt>
    <dgm:pt modelId="{818730C3-2A9C-4AA0-AA53-794259B3474C}" type="pres">
      <dgm:prSet presAssocID="{43D6FFFB-E980-4423-B50D-487521865966}" presName="hierRoot2" presStyleCnt="0">
        <dgm:presLayoutVars>
          <dgm:hierBranch val="init"/>
        </dgm:presLayoutVars>
      </dgm:prSet>
      <dgm:spPr/>
    </dgm:pt>
    <dgm:pt modelId="{3BF91E94-04C6-4386-9626-674510738621}" type="pres">
      <dgm:prSet presAssocID="{43D6FFFB-E980-4423-B50D-487521865966}" presName="rootComposite" presStyleCnt="0"/>
      <dgm:spPr/>
    </dgm:pt>
    <dgm:pt modelId="{8A7B09B8-BFF3-4A5B-A8EC-D2DEEFE657CE}" type="pres">
      <dgm:prSet presAssocID="{43D6FFFB-E980-4423-B50D-487521865966}" presName="rootText" presStyleLbl="node2" presStyleIdx="2" presStyleCnt="4">
        <dgm:presLayoutVars>
          <dgm:chPref val="3"/>
        </dgm:presLayoutVars>
      </dgm:prSet>
      <dgm:spPr/>
    </dgm:pt>
    <dgm:pt modelId="{6388A5E4-7D04-4531-9DFB-1B228BAF0193}" type="pres">
      <dgm:prSet presAssocID="{43D6FFFB-E980-4423-B50D-487521865966}" presName="rootConnector" presStyleLbl="node2" presStyleIdx="2" presStyleCnt="4"/>
      <dgm:spPr/>
    </dgm:pt>
    <dgm:pt modelId="{8E96EF3C-5426-4601-B0A1-08E5E3603C50}" type="pres">
      <dgm:prSet presAssocID="{43D6FFFB-E980-4423-B50D-487521865966}" presName="hierChild4" presStyleCnt="0"/>
      <dgm:spPr/>
    </dgm:pt>
    <dgm:pt modelId="{AA5CC127-4593-45A2-B3C5-188882F9B8C8}" type="pres">
      <dgm:prSet presAssocID="{43D6FFFB-E980-4423-B50D-487521865966}" presName="hierChild5" presStyleCnt="0"/>
      <dgm:spPr/>
    </dgm:pt>
    <dgm:pt modelId="{369E02AE-C902-4BA4-863A-1043CA97BE51}" type="pres">
      <dgm:prSet presAssocID="{A35FA329-F788-4BA6-97E3-B0632BF23DF2}" presName="Name37" presStyleLbl="parChTrans1D2" presStyleIdx="3" presStyleCnt="5"/>
      <dgm:spPr/>
    </dgm:pt>
    <dgm:pt modelId="{A16680D8-E3E3-40AE-BF46-8918064E0205}" type="pres">
      <dgm:prSet presAssocID="{6D0C1F28-6C23-43AB-8457-DE2478AD8E82}" presName="hierRoot2" presStyleCnt="0">
        <dgm:presLayoutVars>
          <dgm:hierBranch val="init"/>
        </dgm:presLayoutVars>
      </dgm:prSet>
      <dgm:spPr/>
    </dgm:pt>
    <dgm:pt modelId="{C504CCD1-00CA-46D3-9CA9-3B5EC60B0B49}" type="pres">
      <dgm:prSet presAssocID="{6D0C1F28-6C23-43AB-8457-DE2478AD8E82}" presName="rootComposite" presStyleCnt="0"/>
      <dgm:spPr/>
    </dgm:pt>
    <dgm:pt modelId="{507BAAD4-11AB-43B0-AF80-D575193CFCF4}" type="pres">
      <dgm:prSet presAssocID="{6D0C1F28-6C23-43AB-8457-DE2478AD8E82}" presName="rootText" presStyleLbl="node2" presStyleIdx="3" presStyleCnt="4">
        <dgm:presLayoutVars>
          <dgm:chPref val="3"/>
        </dgm:presLayoutVars>
      </dgm:prSet>
      <dgm:spPr/>
    </dgm:pt>
    <dgm:pt modelId="{01826A87-8C63-43CF-8675-2A6278D75745}" type="pres">
      <dgm:prSet presAssocID="{6D0C1F28-6C23-43AB-8457-DE2478AD8E82}" presName="rootConnector" presStyleLbl="node2" presStyleIdx="3" presStyleCnt="4"/>
      <dgm:spPr/>
    </dgm:pt>
    <dgm:pt modelId="{9DA66A56-E667-4425-866D-924B3E8D5CCA}" type="pres">
      <dgm:prSet presAssocID="{6D0C1F28-6C23-43AB-8457-DE2478AD8E82}" presName="hierChild4" presStyleCnt="0"/>
      <dgm:spPr/>
    </dgm:pt>
    <dgm:pt modelId="{40DF22DF-8A42-45C4-8494-6DDEA3E12B99}" type="pres">
      <dgm:prSet presAssocID="{6D0C1F28-6C23-43AB-8457-DE2478AD8E82}" presName="hierChild5" presStyleCnt="0"/>
      <dgm:spPr/>
    </dgm:pt>
    <dgm:pt modelId="{BD3C4624-0FDC-4BF2-940C-B414AF1D4A62}" type="pres">
      <dgm:prSet presAssocID="{B35FF128-8006-437C-8F85-8BA957BA33C8}" presName="hierChild3" presStyleCnt="0"/>
      <dgm:spPr/>
    </dgm:pt>
    <dgm:pt modelId="{7B5498B4-A617-4205-BA84-66F89090B262}" type="pres">
      <dgm:prSet presAssocID="{2A3DC38F-DB16-423D-AB49-4A14AA38D0E9}" presName="Name111" presStyleLbl="parChTrans1D2" presStyleIdx="4" presStyleCnt="5"/>
      <dgm:spPr/>
    </dgm:pt>
    <dgm:pt modelId="{45118830-04F2-4152-BBBC-9EF85ED89505}" type="pres">
      <dgm:prSet presAssocID="{9AB341D3-576F-477D-AD50-73DDC744DF85}" presName="hierRoot3" presStyleCnt="0">
        <dgm:presLayoutVars>
          <dgm:hierBranch val="init"/>
        </dgm:presLayoutVars>
      </dgm:prSet>
      <dgm:spPr/>
    </dgm:pt>
    <dgm:pt modelId="{321067DD-08FB-4476-A5F2-A50BFF950BFF}" type="pres">
      <dgm:prSet presAssocID="{9AB341D3-576F-477D-AD50-73DDC744DF85}" presName="rootComposite3" presStyleCnt="0"/>
      <dgm:spPr/>
    </dgm:pt>
    <dgm:pt modelId="{4C1E3611-8F95-457C-956D-6BCD35726E0F}" type="pres">
      <dgm:prSet presAssocID="{9AB341D3-576F-477D-AD50-73DDC744DF85}" presName="rootText3" presStyleLbl="asst1" presStyleIdx="0" presStyleCnt="1">
        <dgm:presLayoutVars>
          <dgm:chPref val="3"/>
        </dgm:presLayoutVars>
      </dgm:prSet>
      <dgm:spPr/>
    </dgm:pt>
    <dgm:pt modelId="{A6073175-74BE-49F8-AC32-7F52EBDADB18}" type="pres">
      <dgm:prSet presAssocID="{9AB341D3-576F-477D-AD50-73DDC744DF85}" presName="rootConnector3" presStyleLbl="asst1" presStyleIdx="0" presStyleCnt="1"/>
      <dgm:spPr/>
    </dgm:pt>
    <dgm:pt modelId="{B7370133-98DD-426C-92BA-759072BB7A4E}" type="pres">
      <dgm:prSet presAssocID="{9AB341D3-576F-477D-AD50-73DDC744DF85}" presName="hierChild6" presStyleCnt="0"/>
      <dgm:spPr/>
    </dgm:pt>
    <dgm:pt modelId="{24EBC1F5-1C88-4836-A962-ADE9E1C481B1}" type="pres">
      <dgm:prSet presAssocID="{9AB341D3-576F-477D-AD50-73DDC744DF85}" presName="hierChild7" presStyleCnt="0"/>
      <dgm:spPr/>
    </dgm:pt>
  </dgm:ptLst>
  <dgm:cxnLst>
    <dgm:cxn modelId="{C210EA0F-EE01-4144-B4C4-129359C1C993}" type="presOf" srcId="{B35FF128-8006-437C-8F85-8BA957BA33C8}" destId="{43FBB092-5317-4F9E-AF34-B04BA5DFD04A}" srcOrd="0" destOrd="0" presId="urn:microsoft.com/office/officeart/2005/8/layout/orgChart1"/>
    <dgm:cxn modelId="{361A8E35-5AE4-4A8E-BD7B-0527D8EE121A}" type="presOf" srcId="{DDCE61C4-4254-4E17-B202-5D2A7F504618}" destId="{0F60A60D-A42A-4CFA-BD23-C9DA6BF8D83F}" srcOrd="0" destOrd="0" presId="urn:microsoft.com/office/officeart/2005/8/layout/orgChart1"/>
    <dgm:cxn modelId="{546CFE37-0FD9-4F0F-A76F-999782B319F6}" type="presOf" srcId="{6D0C1F28-6C23-43AB-8457-DE2478AD8E82}" destId="{507BAAD4-11AB-43B0-AF80-D575193CFCF4}" srcOrd="0" destOrd="0" presId="urn:microsoft.com/office/officeart/2005/8/layout/orgChart1"/>
    <dgm:cxn modelId="{33F3583C-C7FA-4D9D-9562-E24581B6DFDA}" type="presOf" srcId="{B35FF128-8006-437C-8F85-8BA957BA33C8}" destId="{049E9AE4-FE24-47BE-9C1E-73E735641DC2}" srcOrd="1" destOrd="0" presId="urn:microsoft.com/office/officeart/2005/8/layout/orgChart1"/>
    <dgm:cxn modelId="{849B1640-FAA3-415D-BFB0-7DADA607D6F8}" type="presOf" srcId="{7E30C037-B757-4A4C-932C-A6814238F386}" destId="{EDB6DD39-D9BF-4C25-B182-C252A2F40DCE}" srcOrd="0" destOrd="0" presId="urn:microsoft.com/office/officeart/2005/8/layout/orgChart1"/>
    <dgm:cxn modelId="{6D7A6F68-B0ED-4CD4-B9DC-BD044183336F}" type="presOf" srcId="{B77813E4-18A4-4809-B5A8-8BD5FDD51835}" destId="{480F99FE-50F1-40AB-99A3-4E1C5ABA4E2E}" srcOrd="0" destOrd="0" presId="urn:microsoft.com/office/officeart/2005/8/layout/orgChart1"/>
    <dgm:cxn modelId="{851AE849-752A-4C04-8E81-6FC8EDED6858}" srcId="{B35FF128-8006-437C-8F85-8BA957BA33C8}" destId="{9AB341D3-576F-477D-AD50-73DDC744DF85}" srcOrd="4" destOrd="0" parTransId="{2A3DC38F-DB16-423D-AB49-4A14AA38D0E9}" sibTransId="{4E176AA2-C52B-4CD3-9F89-FA42794FF979}"/>
    <dgm:cxn modelId="{4F7B9B6E-4D58-41F7-B50B-0D36892B219A}" type="presOf" srcId="{A35FA329-F788-4BA6-97E3-B0632BF23DF2}" destId="{369E02AE-C902-4BA4-863A-1043CA97BE51}" srcOrd="0" destOrd="0" presId="urn:microsoft.com/office/officeart/2005/8/layout/orgChart1"/>
    <dgm:cxn modelId="{6433EE85-6F35-4C2C-ACE7-A5020F4F9C75}" type="presOf" srcId="{43D6FFFB-E980-4423-B50D-487521865966}" destId="{6388A5E4-7D04-4531-9DFB-1B228BAF0193}" srcOrd="1" destOrd="0" presId="urn:microsoft.com/office/officeart/2005/8/layout/orgChart1"/>
    <dgm:cxn modelId="{0B856B8B-7AA7-4CE9-86A8-C9943F34DB4E}" type="presOf" srcId="{2A3DC38F-DB16-423D-AB49-4A14AA38D0E9}" destId="{7B5498B4-A617-4205-BA84-66F89090B262}" srcOrd="0" destOrd="0" presId="urn:microsoft.com/office/officeart/2005/8/layout/orgChart1"/>
    <dgm:cxn modelId="{F8FEED90-06E5-4336-8F87-E6C8938AF2C5}" srcId="{B35FF128-8006-437C-8F85-8BA957BA33C8}" destId="{B77813E4-18A4-4809-B5A8-8BD5FDD51835}" srcOrd="0" destOrd="0" parTransId="{A84C32CF-FE9A-4C03-8C08-0E40FC0CD422}" sibTransId="{586F7FD5-5704-48B7-945B-5725418710BD}"/>
    <dgm:cxn modelId="{61E1069B-12C7-410D-90CB-856613F510C5}" type="presOf" srcId="{9AB341D3-576F-477D-AD50-73DDC744DF85}" destId="{A6073175-74BE-49F8-AC32-7F52EBDADB18}" srcOrd="1" destOrd="0" presId="urn:microsoft.com/office/officeart/2005/8/layout/orgChart1"/>
    <dgm:cxn modelId="{DA7BFD9E-384D-4868-A90D-46D48F1134B6}" srcId="{B35FF128-8006-437C-8F85-8BA957BA33C8}" destId="{6D0C1F28-6C23-43AB-8457-DE2478AD8E82}" srcOrd="3" destOrd="0" parTransId="{A35FA329-F788-4BA6-97E3-B0632BF23DF2}" sibTransId="{A960009C-BF8D-46A2-B617-24416F7040F1}"/>
    <dgm:cxn modelId="{43A8B7A6-18B9-4692-8175-2A99A7BA46E5}" srcId="{DDCE61C4-4254-4E17-B202-5D2A7F504618}" destId="{B35FF128-8006-437C-8F85-8BA957BA33C8}" srcOrd="0" destOrd="0" parTransId="{F2AA39FB-3EEB-4907-8CA6-04B1F0ACDD5D}" sibTransId="{2145F017-F281-4BE1-B58D-3F59A469DE49}"/>
    <dgm:cxn modelId="{A4DB54A9-259A-4248-B866-4F6DA76AC793}" type="presOf" srcId="{521BE605-88FF-4A64-8747-EB68BE1BF2CB}" destId="{81888F85-6AFA-442F-8B2B-7CD0D9144804}" srcOrd="0" destOrd="0" presId="urn:microsoft.com/office/officeart/2005/8/layout/orgChart1"/>
    <dgm:cxn modelId="{C21ED7AC-1C9B-4250-8839-ABB900F62DBF}" type="presOf" srcId="{78478D85-1659-4130-BDA5-7B40054CFC87}" destId="{E80CDADB-B5E5-4D0A-932E-CF2728F2B56F}" srcOrd="1" destOrd="0" presId="urn:microsoft.com/office/officeart/2005/8/layout/orgChart1"/>
    <dgm:cxn modelId="{C761BAAF-AD9C-4AB3-8919-17365889F45C}" type="presOf" srcId="{A84C32CF-FE9A-4C03-8C08-0E40FC0CD422}" destId="{40C695EF-E43C-4DB0-996F-E0CD096E4017}" srcOrd="0" destOrd="0" presId="urn:microsoft.com/office/officeart/2005/8/layout/orgChart1"/>
    <dgm:cxn modelId="{FD91E3BA-1985-44A2-86D0-E5D1727DC5D9}" type="presOf" srcId="{9AB341D3-576F-477D-AD50-73DDC744DF85}" destId="{4C1E3611-8F95-457C-956D-6BCD35726E0F}" srcOrd="0" destOrd="0" presId="urn:microsoft.com/office/officeart/2005/8/layout/orgChart1"/>
    <dgm:cxn modelId="{807DC5BC-A455-4D64-AEEB-B51FB6FF2A22}" type="presOf" srcId="{6D0C1F28-6C23-43AB-8457-DE2478AD8E82}" destId="{01826A87-8C63-43CF-8675-2A6278D75745}" srcOrd="1" destOrd="0" presId="urn:microsoft.com/office/officeart/2005/8/layout/orgChart1"/>
    <dgm:cxn modelId="{C97283DA-BCC0-4365-9E13-EEC9C79C9C7C}" type="presOf" srcId="{78478D85-1659-4130-BDA5-7B40054CFC87}" destId="{F88612F4-512E-46C1-9CF2-C6094CAF9B6A}" srcOrd="0" destOrd="0" presId="urn:microsoft.com/office/officeart/2005/8/layout/orgChart1"/>
    <dgm:cxn modelId="{2AB18CE5-0416-4D8B-A946-41BD5F580373}" srcId="{B35FF128-8006-437C-8F85-8BA957BA33C8}" destId="{78478D85-1659-4130-BDA5-7B40054CFC87}" srcOrd="1" destOrd="0" parTransId="{7E30C037-B757-4A4C-932C-A6814238F386}" sibTransId="{5364B837-DB7D-4A38-B6D8-0AC24947A0A7}"/>
    <dgm:cxn modelId="{4EB828E8-44D8-489B-89AB-4DFE1282C429}" type="presOf" srcId="{B77813E4-18A4-4809-B5A8-8BD5FDD51835}" destId="{77DFA443-EE27-4FA1-9F43-6675D2BEC317}" srcOrd="1" destOrd="0" presId="urn:microsoft.com/office/officeart/2005/8/layout/orgChart1"/>
    <dgm:cxn modelId="{53F106F9-6001-4A29-B02F-B0C636310C65}" type="presOf" srcId="{43D6FFFB-E980-4423-B50D-487521865966}" destId="{8A7B09B8-BFF3-4A5B-A8EC-D2DEEFE657CE}" srcOrd="0" destOrd="0" presId="urn:microsoft.com/office/officeart/2005/8/layout/orgChart1"/>
    <dgm:cxn modelId="{34116DF9-AA37-4ED6-B6C2-BEAFF755008F}" srcId="{B35FF128-8006-437C-8F85-8BA957BA33C8}" destId="{43D6FFFB-E980-4423-B50D-487521865966}" srcOrd="2" destOrd="0" parTransId="{521BE605-88FF-4A64-8747-EB68BE1BF2CB}" sibTransId="{5880B4F9-2CF0-4458-8D0A-67112012E15F}"/>
    <dgm:cxn modelId="{1EC5CC4C-1DFD-4135-BF76-46ABE3AA1907}" type="presParOf" srcId="{0F60A60D-A42A-4CFA-BD23-C9DA6BF8D83F}" destId="{77735076-BC60-495D-A1D3-49F2A204AD60}" srcOrd="0" destOrd="0" presId="urn:microsoft.com/office/officeart/2005/8/layout/orgChart1"/>
    <dgm:cxn modelId="{54A4AB25-E3BE-4555-AAC2-F7E2B87DE9AC}" type="presParOf" srcId="{77735076-BC60-495D-A1D3-49F2A204AD60}" destId="{8D87CD91-1836-4BF1-BF98-FAA9A9C0DDEC}" srcOrd="0" destOrd="0" presId="urn:microsoft.com/office/officeart/2005/8/layout/orgChart1"/>
    <dgm:cxn modelId="{3AB09BF1-2F39-4A2D-B32D-7282806C67ED}" type="presParOf" srcId="{8D87CD91-1836-4BF1-BF98-FAA9A9C0DDEC}" destId="{43FBB092-5317-4F9E-AF34-B04BA5DFD04A}" srcOrd="0" destOrd="0" presId="urn:microsoft.com/office/officeart/2005/8/layout/orgChart1"/>
    <dgm:cxn modelId="{13AC3735-B580-4E12-BD51-D4D5450A6E2D}" type="presParOf" srcId="{8D87CD91-1836-4BF1-BF98-FAA9A9C0DDEC}" destId="{049E9AE4-FE24-47BE-9C1E-73E735641DC2}" srcOrd="1" destOrd="0" presId="urn:microsoft.com/office/officeart/2005/8/layout/orgChart1"/>
    <dgm:cxn modelId="{375613DE-1ACA-49C7-967E-9E3CD48E0D15}" type="presParOf" srcId="{77735076-BC60-495D-A1D3-49F2A204AD60}" destId="{773197FE-5A77-4A86-A3E6-8D1AC9EBF80E}" srcOrd="1" destOrd="0" presId="urn:microsoft.com/office/officeart/2005/8/layout/orgChart1"/>
    <dgm:cxn modelId="{2AB30DC9-EECF-4E14-8A93-7E18E03727A8}" type="presParOf" srcId="{773197FE-5A77-4A86-A3E6-8D1AC9EBF80E}" destId="{40C695EF-E43C-4DB0-996F-E0CD096E4017}" srcOrd="0" destOrd="0" presId="urn:microsoft.com/office/officeart/2005/8/layout/orgChart1"/>
    <dgm:cxn modelId="{17DFEC8B-82B8-406D-BD99-A4E37CDEBBBC}" type="presParOf" srcId="{773197FE-5A77-4A86-A3E6-8D1AC9EBF80E}" destId="{E5C5360C-0ADA-41B7-BC6B-3D03393DFE6E}" srcOrd="1" destOrd="0" presId="urn:microsoft.com/office/officeart/2005/8/layout/orgChart1"/>
    <dgm:cxn modelId="{D3A94F9A-BAFE-4172-A7DB-D30A6180DF27}" type="presParOf" srcId="{E5C5360C-0ADA-41B7-BC6B-3D03393DFE6E}" destId="{B3967505-3183-4666-9CB8-60AB4E774DD6}" srcOrd="0" destOrd="0" presId="urn:microsoft.com/office/officeart/2005/8/layout/orgChart1"/>
    <dgm:cxn modelId="{904D2634-50A4-4A53-8A10-AAA8BB7EA9F1}" type="presParOf" srcId="{B3967505-3183-4666-9CB8-60AB4E774DD6}" destId="{480F99FE-50F1-40AB-99A3-4E1C5ABA4E2E}" srcOrd="0" destOrd="0" presId="urn:microsoft.com/office/officeart/2005/8/layout/orgChart1"/>
    <dgm:cxn modelId="{FCD5DFCC-D888-4F1C-9F2B-62F27CF43CF3}" type="presParOf" srcId="{B3967505-3183-4666-9CB8-60AB4E774DD6}" destId="{77DFA443-EE27-4FA1-9F43-6675D2BEC317}" srcOrd="1" destOrd="0" presId="urn:microsoft.com/office/officeart/2005/8/layout/orgChart1"/>
    <dgm:cxn modelId="{6CD93D4A-48EA-4F0B-B7BD-384A44EC94A5}" type="presParOf" srcId="{E5C5360C-0ADA-41B7-BC6B-3D03393DFE6E}" destId="{0FE6D52D-5BFE-4711-B2EF-7861351E192B}" srcOrd="1" destOrd="0" presId="urn:microsoft.com/office/officeart/2005/8/layout/orgChart1"/>
    <dgm:cxn modelId="{C2BE8374-7254-4402-AD63-1985FBF57CAE}" type="presParOf" srcId="{E5C5360C-0ADA-41B7-BC6B-3D03393DFE6E}" destId="{1663BD3E-18B2-41E3-906A-6640A8FA50EA}" srcOrd="2" destOrd="0" presId="urn:microsoft.com/office/officeart/2005/8/layout/orgChart1"/>
    <dgm:cxn modelId="{0D124E56-2F93-4467-8C73-2AF1A494F0DA}" type="presParOf" srcId="{773197FE-5A77-4A86-A3E6-8D1AC9EBF80E}" destId="{EDB6DD39-D9BF-4C25-B182-C252A2F40DCE}" srcOrd="2" destOrd="0" presId="urn:microsoft.com/office/officeart/2005/8/layout/orgChart1"/>
    <dgm:cxn modelId="{C1F0C6F8-8084-4E96-8921-C6D3423A756D}" type="presParOf" srcId="{773197FE-5A77-4A86-A3E6-8D1AC9EBF80E}" destId="{C28FE711-8EB5-4B70-9F4C-6B959849752C}" srcOrd="3" destOrd="0" presId="urn:microsoft.com/office/officeart/2005/8/layout/orgChart1"/>
    <dgm:cxn modelId="{D9430091-0B3C-4539-A7D7-19D7F96AB189}" type="presParOf" srcId="{C28FE711-8EB5-4B70-9F4C-6B959849752C}" destId="{D302A7F6-0B49-4416-A764-4146E727D8D9}" srcOrd="0" destOrd="0" presId="urn:microsoft.com/office/officeart/2005/8/layout/orgChart1"/>
    <dgm:cxn modelId="{0360E57C-7CE1-45FF-8C1F-E583C7AD7BD3}" type="presParOf" srcId="{D302A7F6-0B49-4416-A764-4146E727D8D9}" destId="{F88612F4-512E-46C1-9CF2-C6094CAF9B6A}" srcOrd="0" destOrd="0" presId="urn:microsoft.com/office/officeart/2005/8/layout/orgChart1"/>
    <dgm:cxn modelId="{52BEABB7-8C00-4176-9F2F-F4E424254ED2}" type="presParOf" srcId="{D302A7F6-0B49-4416-A764-4146E727D8D9}" destId="{E80CDADB-B5E5-4D0A-932E-CF2728F2B56F}" srcOrd="1" destOrd="0" presId="urn:microsoft.com/office/officeart/2005/8/layout/orgChart1"/>
    <dgm:cxn modelId="{CE8496A6-7082-40BE-BAB4-3D0C7D1D2A30}" type="presParOf" srcId="{C28FE711-8EB5-4B70-9F4C-6B959849752C}" destId="{28C9E263-08FA-4852-BBA2-630E3964194D}" srcOrd="1" destOrd="0" presId="urn:microsoft.com/office/officeart/2005/8/layout/orgChart1"/>
    <dgm:cxn modelId="{02A5EE30-3696-4009-A203-780B45E7B8E5}" type="presParOf" srcId="{C28FE711-8EB5-4B70-9F4C-6B959849752C}" destId="{0B9C246B-8C46-44D7-9C4B-F990CB36555F}" srcOrd="2" destOrd="0" presId="urn:microsoft.com/office/officeart/2005/8/layout/orgChart1"/>
    <dgm:cxn modelId="{37924424-78AE-46B6-BB56-86E1189955A4}" type="presParOf" srcId="{773197FE-5A77-4A86-A3E6-8D1AC9EBF80E}" destId="{81888F85-6AFA-442F-8B2B-7CD0D9144804}" srcOrd="4" destOrd="0" presId="urn:microsoft.com/office/officeart/2005/8/layout/orgChart1"/>
    <dgm:cxn modelId="{D3036804-D8EA-4EBA-B685-E21A64898D3D}" type="presParOf" srcId="{773197FE-5A77-4A86-A3E6-8D1AC9EBF80E}" destId="{818730C3-2A9C-4AA0-AA53-794259B3474C}" srcOrd="5" destOrd="0" presId="urn:microsoft.com/office/officeart/2005/8/layout/orgChart1"/>
    <dgm:cxn modelId="{F73FBA14-FEA9-400E-BD8D-76A00B6975F9}" type="presParOf" srcId="{818730C3-2A9C-4AA0-AA53-794259B3474C}" destId="{3BF91E94-04C6-4386-9626-674510738621}" srcOrd="0" destOrd="0" presId="urn:microsoft.com/office/officeart/2005/8/layout/orgChart1"/>
    <dgm:cxn modelId="{4F07A8E8-1AB1-4D4A-AABC-614F1C45BB48}" type="presParOf" srcId="{3BF91E94-04C6-4386-9626-674510738621}" destId="{8A7B09B8-BFF3-4A5B-A8EC-D2DEEFE657CE}" srcOrd="0" destOrd="0" presId="urn:microsoft.com/office/officeart/2005/8/layout/orgChart1"/>
    <dgm:cxn modelId="{44EEFC9F-6047-4591-B7A7-0B6900FD37D2}" type="presParOf" srcId="{3BF91E94-04C6-4386-9626-674510738621}" destId="{6388A5E4-7D04-4531-9DFB-1B228BAF0193}" srcOrd="1" destOrd="0" presId="urn:microsoft.com/office/officeart/2005/8/layout/orgChart1"/>
    <dgm:cxn modelId="{3C21130E-F1FB-4A62-A978-02D35F6272EE}" type="presParOf" srcId="{818730C3-2A9C-4AA0-AA53-794259B3474C}" destId="{8E96EF3C-5426-4601-B0A1-08E5E3603C50}" srcOrd="1" destOrd="0" presId="urn:microsoft.com/office/officeart/2005/8/layout/orgChart1"/>
    <dgm:cxn modelId="{B52577D2-F984-4D26-BB63-D8FEF77D5A71}" type="presParOf" srcId="{818730C3-2A9C-4AA0-AA53-794259B3474C}" destId="{AA5CC127-4593-45A2-B3C5-188882F9B8C8}" srcOrd="2" destOrd="0" presId="urn:microsoft.com/office/officeart/2005/8/layout/orgChart1"/>
    <dgm:cxn modelId="{AEA64EEC-6345-4BCF-879D-FE0AD22B663B}" type="presParOf" srcId="{773197FE-5A77-4A86-A3E6-8D1AC9EBF80E}" destId="{369E02AE-C902-4BA4-863A-1043CA97BE51}" srcOrd="6" destOrd="0" presId="urn:microsoft.com/office/officeart/2005/8/layout/orgChart1"/>
    <dgm:cxn modelId="{79177216-508B-4C2D-BB0A-7FC6656E9AB7}" type="presParOf" srcId="{773197FE-5A77-4A86-A3E6-8D1AC9EBF80E}" destId="{A16680D8-E3E3-40AE-BF46-8918064E0205}" srcOrd="7" destOrd="0" presId="urn:microsoft.com/office/officeart/2005/8/layout/orgChart1"/>
    <dgm:cxn modelId="{C6687D97-9C82-4300-8C6D-D0DFF199EFA5}" type="presParOf" srcId="{A16680D8-E3E3-40AE-BF46-8918064E0205}" destId="{C504CCD1-00CA-46D3-9CA9-3B5EC60B0B49}" srcOrd="0" destOrd="0" presId="urn:microsoft.com/office/officeart/2005/8/layout/orgChart1"/>
    <dgm:cxn modelId="{2B7B6BA9-00EE-42A4-ACEE-2B33A8C2D3D1}" type="presParOf" srcId="{C504CCD1-00CA-46D3-9CA9-3B5EC60B0B49}" destId="{507BAAD4-11AB-43B0-AF80-D575193CFCF4}" srcOrd="0" destOrd="0" presId="urn:microsoft.com/office/officeart/2005/8/layout/orgChart1"/>
    <dgm:cxn modelId="{4C8537AD-8FE3-4698-B8DB-2CE3507E7529}" type="presParOf" srcId="{C504CCD1-00CA-46D3-9CA9-3B5EC60B0B49}" destId="{01826A87-8C63-43CF-8675-2A6278D75745}" srcOrd="1" destOrd="0" presId="urn:microsoft.com/office/officeart/2005/8/layout/orgChart1"/>
    <dgm:cxn modelId="{CCC3739E-B9E0-4EF9-865B-CF56991A2C03}" type="presParOf" srcId="{A16680D8-E3E3-40AE-BF46-8918064E0205}" destId="{9DA66A56-E667-4425-866D-924B3E8D5CCA}" srcOrd="1" destOrd="0" presId="urn:microsoft.com/office/officeart/2005/8/layout/orgChart1"/>
    <dgm:cxn modelId="{B7427069-75E7-4920-AE8A-5896EF4CFE74}" type="presParOf" srcId="{A16680D8-E3E3-40AE-BF46-8918064E0205}" destId="{40DF22DF-8A42-45C4-8494-6DDEA3E12B99}" srcOrd="2" destOrd="0" presId="urn:microsoft.com/office/officeart/2005/8/layout/orgChart1"/>
    <dgm:cxn modelId="{61561C67-A1DE-42F7-88B4-8DE17ADF3CB6}" type="presParOf" srcId="{77735076-BC60-495D-A1D3-49F2A204AD60}" destId="{BD3C4624-0FDC-4BF2-940C-B414AF1D4A62}" srcOrd="2" destOrd="0" presId="urn:microsoft.com/office/officeart/2005/8/layout/orgChart1"/>
    <dgm:cxn modelId="{542EE773-E854-4089-8FF1-278EE0D6BA5B}" type="presParOf" srcId="{BD3C4624-0FDC-4BF2-940C-B414AF1D4A62}" destId="{7B5498B4-A617-4205-BA84-66F89090B262}" srcOrd="0" destOrd="0" presId="urn:microsoft.com/office/officeart/2005/8/layout/orgChart1"/>
    <dgm:cxn modelId="{A95FE8D8-F7CF-48F9-9568-ECC090A2D0BE}" type="presParOf" srcId="{BD3C4624-0FDC-4BF2-940C-B414AF1D4A62}" destId="{45118830-04F2-4152-BBBC-9EF85ED89505}" srcOrd="1" destOrd="0" presId="urn:microsoft.com/office/officeart/2005/8/layout/orgChart1"/>
    <dgm:cxn modelId="{50921DF0-15D3-4E77-BA6E-BC73A38DE02F}" type="presParOf" srcId="{45118830-04F2-4152-BBBC-9EF85ED89505}" destId="{321067DD-08FB-4476-A5F2-A50BFF950BFF}" srcOrd="0" destOrd="0" presId="urn:microsoft.com/office/officeart/2005/8/layout/orgChart1"/>
    <dgm:cxn modelId="{30B6033A-0CB9-4BF0-A1D6-1BE4C02B624C}" type="presParOf" srcId="{321067DD-08FB-4476-A5F2-A50BFF950BFF}" destId="{4C1E3611-8F95-457C-956D-6BCD35726E0F}" srcOrd="0" destOrd="0" presId="urn:microsoft.com/office/officeart/2005/8/layout/orgChart1"/>
    <dgm:cxn modelId="{7D5A36A9-B76E-4C13-B934-0E8D1BE182A4}" type="presParOf" srcId="{321067DD-08FB-4476-A5F2-A50BFF950BFF}" destId="{A6073175-74BE-49F8-AC32-7F52EBDADB18}" srcOrd="1" destOrd="0" presId="urn:microsoft.com/office/officeart/2005/8/layout/orgChart1"/>
    <dgm:cxn modelId="{8357C464-4972-446B-A8D2-1C8E01DACEA1}" type="presParOf" srcId="{45118830-04F2-4152-BBBC-9EF85ED89505}" destId="{B7370133-98DD-426C-92BA-759072BB7A4E}" srcOrd="1" destOrd="0" presId="urn:microsoft.com/office/officeart/2005/8/layout/orgChart1"/>
    <dgm:cxn modelId="{6D146079-AA8D-4850-ACB7-FA034C8C4666}" type="presParOf" srcId="{45118830-04F2-4152-BBBC-9EF85ED89505}" destId="{24EBC1F5-1C88-4836-A962-ADE9E1C481B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3F537-72EE-4145-8798-3A5DD53BDEF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827DCB73-4513-4546-90A0-AC08DEFDD0F8}">
      <dgm:prSet custT="1"/>
      <dgm:spPr/>
      <dgm:t>
        <a:bodyPr/>
        <a:lstStyle/>
        <a:p>
          <a:r>
            <a:rPr lang="en-US" sz="1800" dirty="0">
              <a:latin typeface="+mj-lt"/>
            </a:rPr>
            <a:t>Inkomna ärenden </a:t>
          </a:r>
        </a:p>
      </dgm:t>
    </dgm:pt>
    <dgm:pt modelId="{799B2108-835E-4D2E-84C8-AB7A6323E052}" type="parTrans" cxnId="{3F3BBA15-B0F6-420B-9F50-B9E5489F5DCE}">
      <dgm:prSet/>
      <dgm:spPr/>
      <dgm:t>
        <a:bodyPr/>
        <a:lstStyle/>
        <a:p>
          <a:endParaRPr lang="en-US"/>
        </a:p>
      </dgm:t>
    </dgm:pt>
    <dgm:pt modelId="{4BC91912-91A9-48F7-A58F-715DE7951081}" type="sibTrans" cxnId="{3F3BBA15-B0F6-420B-9F50-B9E5489F5DCE}">
      <dgm:prSet/>
      <dgm:spPr/>
      <dgm:t>
        <a:bodyPr/>
        <a:lstStyle/>
        <a:p>
          <a:endParaRPr lang="en-US"/>
        </a:p>
      </dgm:t>
    </dgm:pt>
    <dgm:pt modelId="{3A1D4485-A1D3-4F51-81EC-4DFF29D97718}">
      <dgm:prSet custT="1"/>
      <dgm:spPr/>
      <dgm:t>
        <a:bodyPr/>
        <a:lstStyle/>
        <a:p>
          <a:r>
            <a:rPr lang="en-US" sz="1800" dirty="0">
              <a:latin typeface="+mj-lt"/>
            </a:rPr>
            <a:t>Utgående ärenden </a:t>
          </a:r>
        </a:p>
      </dgm:t>
    </dgm:pt>
    <dgm:pt modelId="{26977C22-3E71-4C11-B3F0-89B7B805A79F}" type="parTrans" cxnId="{DAE82682-A1BA-4310-8158-4667C2DD4841}">
      <dgm:prSet/>
      <dgm:spPr/>
      <dgm:t>
        <a:bodyPr/>
        <a:lstStyle/>
        <a:p>
          <a:endParaRPr lang="en-US"/>
        </a:p>
      </dgm:t>
    </dgm:pt>
    <dgm:pt modelId="{41D399AB-20CA-454B-BFDD-7AF292065744}" type="sibTrans" cxnId="{DAE82682-A1BA-4310-8158-4667C2DD4841}">
      <dgm:prSet/>
      <dgm:spPr/>
      <dgm:t>
        <a:bodyPr/>
        <a:lstStyle/>
        <a:p>
          <a:endParaRPr lang="en-US"/>
        </a:p>
      </dgm:t>
    </dgm:pt>
    <dgm:pt modelId="{259F397A-6B83-4A63-A565-875015D4F455}">
      <dgm:prSet custT="1"/>
      <dgm:spPr/>
      <dgm:t>
        <a:bodyPr/>
        <a:lstStyle/>
        <a:p>
          <a:r>
            <a:rPr lang="en-US" sz="1800" dirty="0">
              <a:latin typeface="+mj-lt"/>
            </a:rPr>
            <a:t>Inkommande information </a:t>
          </a:r>
        </a:p>
      </dgm:t>
    </dgm:pt>
    <dgm:pt modelId="{62E230D2-3C0C-465D-8DFD-57303B407EC2}" type="parTrans" cxnId="{EFC6D1FA-9C7F-4BD4-ADC6-FC58608253D4}">
      <dgm:prSet/>
      <dgm:spPr/>
      <dgm:t>
        <a:bodyPr/>
        <a:lstStyle/>
        <a:p>
          <a:endParaRPr lang="en-US"/>
        </a:p>
      </dgm:t>
    </dgm:pt>
    <dgm:pt modelId="{71939C5B-80D6-42FC-BD88-641C3F8FB61A}" type="sibTrans" cxnId="{EFC6D1FA-9C7F-4BD4-ADC6-FC58608253D4}">
      <dgm:prSet/>
      <dgm:spPr/>
      <dgm:t>
        <a:bodyPr/>
        <a:lstStyle/>
        <a:p>
          <a:endParaRPr lang="en-US"/>
        </a:p>
      </dgm:t>
    </dgm:pt>
    <dgm:pt modelId="{09D98AC7-3217-4FD0-90CC-ABD88D57F166}">
      <dgm:prSet custT="1"/>
      <dgm:spPr/>
      <dgm:t>
        <a:bodyPr/>
        <a:lstStyle/>
        <a:p>
          <a:r>
            <a:rPr lang="en-US" sz="1800" dirty="0">
              <a:latin typeface="+mj-lt"/>
            </a:rPr>
            <a:t>Utgående information </a:t>
          </a:r>
        </a:p>
      </dgm:t>
    </dgm:pt>
    <dgm:pt modelId="{10EFAA0B-971D-4892-93E2-A1E253B54404}" type="parTrans" cxnId="{49F4FE10-18E5-4475-96BF-DB0D31AC28A7}">
      <dgm:prSet/>
      <dgm:spPr/>
      <dgm:t>
        <a:bodyPr/>
        <a:lstStyle/>
        <a:p>
          <a:endParaRPr lang="en-US"/>
        </a:p>
      </dgm:t>
    </dgm:pt>
    <dgm:pt modelId="{B9BEFC16-02CA-4F8D-8BFE-F1338DCA4310}" type="sibTrans" cxnId="{49F4FE10-18E5-4475-96BF-DB0D31AC28A7}">
      <dgm:prSet/>
      <dgm:spPr/>
      <dgm:t>
        <a:bodyPr/>
        <a:lstStyle/>
        <a:p>
          <a:endParaRPr lang="en-US"/>
        </a:p>
      </dgm:t>
    </dgm:pt>
    <dgm:pt modelId="{5253D2A9-9D43-49DF-9E5B-352B541B3245}">
      <dgm:prSet custT="1"/>
      <dgm:spPr/>
      <dgm:t>
        <a:bodyPr/>
        <a:lstStyle/>
        <a:p>
          <a:r>
            <a:rPr lang="en-US" sz="1800" dirty="0">
              <a:latin typeface="+mj-lt"/>
            </a:rPr>
            <a:t>Händelser av vikt </a:t>
          </a:r>
        </a:p>
      </dgm:t>
    </dgm:pt>
    <dgm:pt modelId="{21CAC0F6-407F-48B2-B09F-DA82230FCC21}" type="parTrans" cxnId="{9799E4D9-796B-4C95-A549-96C582110249}">
      <dgm:prSet/>
      <dgm:spPr/>
      <dgm:t>
        <a:bodyPr/>
        <a:lstStyle/>
        <a:p>
          <a:endParaRPr lang="en-US"/>
        </a:p>
      </dgm:t>
    </dgm:pt>
    <dgm:pt modelId="{E0DD7BB4-4FDD-4C82-A970-6EA31E222D9E}" type="sibTrans" cxnId="{9799E4D9-796B-4C95-A549-96C582110249}">
      <dgm:prSet/>
      <dgm:spPr/>
      <dgm:t>
        <a:bodyPr/>
        <a:lstStyle/>
        <a:p>
          <a:endParaRPr lang="en-US"/>
        </a:p>
      </dgm:t>
    </dgm:pt>
    <dgm:pt modelId="{5127DBF1-9010-4086-9B4A-A6BF8B9364CF}">
      <dgm:prSet custT="1"/>
      <dgm:spPr/>
      <dgm:t>
        <a:bodyPr/>
        <a:lstStyle/>
        <a:p>
          <a:r>
            <a:rPr lang="en-US" sz="1800" dirty="0">
              <a:latin typeface="+mj-lt"/>
            </a:rPr>
            <a:t>Beslut </a:t>
          </a:r>
        </a:p>
      </dgm:t>
    </dgm:pt>
    <dgm:pt modelId="{A2979B9A-65AF-4443-AD4A-81808F121F22}" type="parTrans" cxnId="{C7E40781-47C5-4CDF-928C-24A4A975A9F4}">
      <dgm:prSet/>
      <dgm:spPr/>
      <dgm:t>
        <a:bodyPr/>
        <a:lstStyle/>
        <a:p>
          <a:endParaRPr lang="en-US"/>
        </a:p>
      </dgm:t>
    </dgm:pt>
    <dgm:pt modelId="{0D3FC474-F766-4000-8F0B-62014B9B23E4}" type="sibTrans" cxnId="{C7E40781-47C5-4CDF-928C-24A4A975A9F4}">
      <dgm:prSet/>
      <dgm:spPr/>
      <dgm:t>
        <a:bodyPr/>
        <a:lstStyle/>
        <a:p>
          <a:endParaRPr lang="en-US"/>
        </a:p>
      </dgm:t>
    </dgm:pt>
    <dgm:pt modelId="{B9F19722-EE89-465E-A4D0-C4AAF98DDAB4}">
      <dgm:prSet custT="1"/>
      <dgm:spPr/>
      <dgm:t>
        <a:bodyPr/>
        <a:lstStyle/>
        <a:p>
          <a:r>
            <a:rPr lang="en-US" sz="1800" dirty="0">
              <a:latin typeface="+mj-lt"/>
            </a:rPr>
            <a:t>Inriktningar </a:t>
          </a:r>
        </a:p>
      </dgm:t>
    </dgm:pt>
    <dgm:pt modelId="{C2109B92-8715-4D25-A65A-80A4CEEF2116}" type="parTrans" cxnId="{7FD1B0D6-B2F4-4887-9CDA-F58FF49B466C}">
      <dgm:prSet/>
      <dgm:spPr/>
      <dgm:t>
        <a:bodyPr/>
        <a:lstStyle/>
        <a:p>
          <a:endParaRPr lang="en-US"/>
        </a:p>
      </dgm:t>
    </dgm:pt>
    <dgm:pt modelId="{0DB7D072-48DD-4DED-996B-47300281B75B}" type="sibTrans" cxnId="{7FD1B0D6-B2F4-4887-9CDA-F58FF49B466C}">
      <dgm:prSet/>
      <dgm:spPr/>
      <dgm:t>
        <a:bodyPr/>
        <a:lstStyle/>
        <a:p>
          <a:endParaRPr lang="en-US"/>
        </a:p>
      </dgm:t>
    </dgm:pt>
    <dgm:pt modelId="{D5E52319-AF10-4785-A6FA-13D25289516F}">
      <dgm:prSet custT="1"/>
      <dgm:spPr/>
      <dgm:t>
        <a:bodyPr/>
        <a:lstStyle/>
        <a:p>
          <a:r>
            <a:rPr lang="en-US" sz="1800" dirty="0">
              <a:latin typeface="+mj-lt"/>
            </a:rPr>
            <a:t>Vidtagna åtgärder </a:t>
          </a:r>
        </a:p>
      </dgm:t>
    </dgm:pt>
    <dgm:pt modelId="{B90DC5C3-BD31-461D-9E8E-9095DEE64188}" type="parTrans" cxnId="{F6D3A267-E2C8-41C7-848A-B13C5E782A78}">
      <dgm:prSet/>
      <dgm:spPr/>
      <dgm:t>
        <a:bodyPr/>
        <a:lstStyle/>
        <a:p>
          <a:endParaRPr lang="en-US"/>
        </a:p>
      </dgm:t>
    </dgm:pt>
    <dgm:pt modelId="{C4B0A5BD-E45B-48C4-A012-5136171C0359}" type="sibTrans" cxnId="{F6D3A267-E2C8-41C7-848A-B13C5E782A78}">
      <dgm:prSet/>
      <dgm:spPr/>
      <dgm:t>
        <a:bodyPr/>
        <a:lstStyle/>
        <a:p>
          <a:endParaRPr lang="en-US"/>
        </a:p>
      </dgm:t>
    </dgm:pt>
    <dgm:pt modelId="{85393175-65EB-4913-93B8-D4C57975DD13}">
      <dgm:prSet custT="1"/>
      <dgm:spPr/>
      <dgm:t>
        <a:bodyPr/>
        <a:lstStyle/>
        <a:p>
          <a:r>
            <a:rPr lang="en-US" sz="1800" dirty="0">
              <a:latin typeface="+mj-lt"/>
            </a:rPr>
            <a:t>Stabs-orienteringar </a:t>
          </a:r>
        </a:p>
      </dgm:t>
    </dgm:pt>
    <dgm:pt modelId="{1D7C6E56-21A7-4158-A1E5-21B86C855571}" type="parTrans" cxnId="{48ABDEF8-B242-46F6-BD77-9F557943BF52}">
      <dgm:prSet/>
      <dgm:spPr/>
      <dgm:t>
        <a:bodyPr/>
        <a:lstStyle/>
        <a:p>
          <a:endParaRPr lang="en-US"/>
        </a:p>
      </dgm:t>
    </dgm:pt>
    <dgm:pt modelId="{94FE3B13-507C-40E9-BE34-3365D26A011D}" type="sibTrans" cxnId="{48ABDEF8-B242-46F6-BD77-9F557943BF52}">
      <dgm:prSet/>
      <dgm:spPr/>
      <dgm:t>
        <a:bodyPr/>
        <a:lstStyle/>
        <a:p>
          <a:endParaRPr lang="en-US"/>
        </a:p>
      </dgm:t>
    </dgm:pt>
    <dgm:pt modelId="{E80F5F0A-B44B-4110-9848-BAD549D6E980}">
      <dgm:prSet custT="1"/>
      <dgm:spPr/>
      <dgm:t>
        <a:bodyPr/>
        <a:lstStyle/>
        <a:p>
          <a:r>
            <a:rPr lang="en-US" sz="1800" dirty="0">
              <a:latin typeface="+mj-lt"/>
            </a:rPr>
            <a:t>Förändringar        i läget </a:t>
          </a:r>
        </a:p>
      </dgm:t>
    </dgm:pt>
    <dgm:pt modelId="{C93D5558-199B-4B5C-AED8-062634D44A94}" type="parTrans" cxnId="{411EA4C9-24B0-4FF3-B048-B110E629D997}">
      <dgm:prSet/>
      <dgm:spPr/>
      <dgm:t>
        <a:bodyPr/>
        <a:lstStyle/>
        <a:p>
          <a:endParaRPr lang="en-US"/>
        </a:p>
      </dgm:t>
    </dgm:pt>
    <dgm:pt modelId="{0176A239-3F22-4890-9A52-138479612C17}" type="sibTrans" cxnId="{411EA4C9-24B0-4FF3-B048-B110E629D997}">
      <dgm:prSet/>
      <dgm:spPr/>
      <dgm:t>
        <a:bodyPr/>
        <a:lstStyle/>
        <a:p>
          <a:endParaRPr lang="en-US"/>
        </a:p>
      </dgm:t>
    </dgm:pt>
    <dgm:pt modelId="{0EA7F338-523F-4B8E-8F01-0E2BC48D249F}">
      <dgm:prSet custT="1"/>
      <dgm:spPr/>
      <dgm:t>
        <a:bodyPr/>
        <a:lstStyle/>
        <a:p>
          <a:r>
            <a:rPr lang="en-US" sz="1800" dirty="0">
              <a:latin typeface="+mj-lt"/>
            </a:rPr>
            <a:t>Annat som kan påverka stabens arbete</a:t>
          </a:r>
        </a:p>
      </dgm:t>
    </dgm:pt>
    <dgm:pt modelId="{C9D576E9-BC79-471B-8BAE-2309BF621ADD}" type="parTrans" cxnId="{3C8D373C-B8B6-48BD-9C80-0B748C62BABD}">
      <dgm:prSet/>
      <dgm:spPr/>
      <dgm:t>
        <a:bodyPr/>
        <a:lstStyle/>
        <a:p>
          <a:endParaRPr lang="en-US"/>
        </a:p>
      </dgm:t>
    </dgm:pt>
    <dgm:pt modelId="{6E076669-B82F-4DC2-8E54-D9342FACD6F5}" type="sibTrans" cxnId="{3C8D373C-B8B6-48BD-9C80-0B748C62BABD}">
      <dgm:prSet/>
      <dgm:spPr/>
      <dgm:t>
        <a:bodyPr/>
        <a:lstStyle/>
        <a:p>
          <a:endParaRPr lang="en-US"/>
        </a:p>
      </dgm:t>
    </dgm:pt>
    <dgm:pt modelId="{DFA25E2A-4211-4E43-893F-6EEA20A4910A}" type="pres">
      <dgm:prSet presAssocID="{BC03F537-72EE-4145-8798-3A5DD53BDEF4}" presName="diagram" presStyleCnt="0">
        <dgm:presLayoutVars>
          <dgm:dir/>
          <dgm:resizeHandles val="exact"/>
        </dgm:presLayoutVars>
      </dgm:prSet>
      <dgm:spPr/>
    </dgm:pt>
    <dgm:pt modelId="{A1FF8EC2-358A-4B82-9A11-7143A146B13D}" type="pres">
      <dgm:prSet presAssocID="{827DCB73-4513-4546-90A0-AC08DEFDD0F8}" presName="node" presStyleLbl="node1" presStyleIdx="0" presStyleCnt="11">
        <dgm:presLayoutVars>
          <dgm:bulletEnabled val="1"/>
        </dgm:presLayoutVars>
      </dgm:prSet>
      <dgm:spPr/>
    </dgm:pt>
    <dgm:pt modelId="{6631524F-7541-4243-B5F4-78F758868B33}" type="pres">
      <dgm:prSet presAssocID="{4BC91912-91A9-48F7-A58F-715DE7951081}" presName="sibTrans" presStyleCnt="0"/>
      <dgm:spPr/>
    </dgm:pt>
    <dgm:pt modelId="{9F578C85-5673-4F74-9AAD-D580C526E3F5}" type="pres">
      <dgm:prSet presAssocID="{3A1D4485-A1D3-4F51-81EC-4DFF29D97718}" presName="node" presStyleLbl="node1" presStyleIdx="1" presStyleCnt="11">
        <dgm:presLayoutVars>
          <dgm:bulletEnabled val="1"/>
        </dgm:presLayoutVars>
      </dgm:prSet>
      <dgm:spPr/>
    </dgm:pt>
    <dgm:pt modelId="{A84262EC-514D-464F-AF3D-4C7DFEC2A858}" type="pres">
      <dgm:prSet presAssocID="{41D399AB-20CA-454B-BFDD-7AF292065744}" presName="sibTrans" presStyleCnt="0"/>
      <dgm:spPr/>
    </dgm:pt>
    <dgm:pt modelId="{8A7AE98A-6C02-4DE3-AEB5-66D0B53BEDF5}" type="pres">
      <dgm:prSet presAssocID="{259F397A-6B83-4A63-A565-875015D4F455}" presName="node" presStyleLbl="node1" presStyleIdx="2" presStyleCnt="11">
        <dgm:presLayoutVars>
          <dgm:bulletEnabled val="1"/>
        </dgm:presLayoutVars>
      </dgm:prSet>
      <dgm:spPr/>
    </dgm:pt>
    <dgm:pt modelId="{D6E93FD5-3DB9-45AA-A29A-3C1E5F776B83}" type="pres">
      <dgm:prSet presAssocID="{71939C5B-80D6-42FC-BD88-641C3F8FB61A}" presName="sibTrans" presStyleCnt="0"/>
      <dgm:spPr/>
    </dgm:pt>
    <dgm:pt modelId="{D3467781-FFC6-480F-80F4-DEB17E3AAE1D}" type="pres">
      <dgm:prSet presAssocID="{09D98AC7-3217-4FD0-90CC-ABD88D57F166}" presName="node" presStyleLbl="node1" presStyleIdx="3" presStyleCnt="11">
        <dgm:presLayoutVars>
          <dgm:bulletEnabled val="1"/>
        </dgm:presLayoutVars>
      </dgm:prSet>
      <dgm:spPr/>
    </dgm:pt>
    <dgm:pt modelId="{0CB44601-837C-49E7-9125-AF9B41CA77BF}" type="pres">
      <dgm:prSet presAssocID="{B9BEFC16-02CA-4F8D-8BFE-F1338DCA4310}" presName="sibTrans" presStyleCnt="0"/>
      <dgm:spPr/>
    </dgm:pt>
    <dgm:pt modelId="{D00B1808-89EA-4163-86AE-8CA8B6D6C317}" type="pres">
      <dgm:prSet presAssocID="{5253D2A9-9D43-49DF-9E5B-352B541B3245}" presName="node" presStyleLbl="node1" presStyleIdx="4" presStyleCnt="11">
        <dgm:presLayoutVars>
          <dgm:bulletEnabled val="1"/>
        </dgm:presLayoutVars>
      </dgm:prSet>
      <dgm:spPr/>
    </dgm:pt>
    <dgm:pt modelId="{AC510EEC-C1C9-437C-B1A1-9B25A9F03B5B}" type="pres">
      <dgm:prSet presAssocID="{E0DD7BB4-4FDD-4C82-A970-6EA31E222D9E}" presName="sibTrans" presStyleCnt="0"/>
      <dgm:spPr/>
    </dgm:pt>
    <dgm:pt modelId="{5D42EA34-F209-4082-84AC-42BCE87E89BC}" type="pres">
      <dgm:prSet presAssocID="{5127DBF1-9010-4086-9B4A-A6BF8B9364CF}" presName="node" presStyleLbl="node1" presStyleIdx="5" presStyleCnt="11">
        <dgm:presLayoutVars>
          <dgm:bulletEnabled val="1"/>
        </dgm:presLayoutVars>
      </dgm:prSet>
      <dgm:spPr/>
    </dgm:pt>
    <dgm:pt modelId="{117F813E-246F-4190-ABEB-B851A68497A9}" type="pres">
      <dgm:prSet presAssocID="{0D3FC474-F766-4000-8F0B-62014B9B23E4}" presName="sibTrans" presStyleCnt="0"/>
      <dgm:spPr/>
    </dgm:pt>
    <dgm:pt modelId="{EE0D1B8E-A8A3-46E4-9E54-20D08F850531}" type="pres">
      <dgm:prSet presAssocID="{B9F19722-EE89-465E-A4D0-C4AAF98DDAB4}" presName="node" presStyleLbl="node1" presStyleIdx="6" presStyleCnt="11">
        <dgm:presLayoutVars>
          <dgm:bulletEnabled val="1"/>
        </dgm:presLayoutVars>
      </dgm:prSet>
      <dgm:spPr/>
    </dgm:pt>
    <dgm:pt modelId="{5AE498B9-8BEA-49AC-8DE9-9DD93317F0CF}" type="pres">
      <dgm:prSet presAssocID="{0DB7D072-48DD-4DED-996B-47300281B75B}" presName="sibTrans" presStyleCnt="0"/>
      <dgm:spPr/>
    </dgm:pt>
    <dgm:pt modelId="{4510E68A-90CC-4344-822F-E9DBA1B6C0EC}" type="pres">
      <dgm:prSet presAssocID="{D5E52319-AF10-4785-A6FA-13D25289516F}" presName="node" presStyleLbl="node1" presStyleIdx="7" presStyleCnt="11">
        <dgm:presLayoutVars>
          <dgm:bulletEnabled val="1"/>
        </dgm:presLayoutVars>
      </dgm:prSet>
      <dgm:spPr/>
    </dgm:pt>
    <dgm:pt modelId="{EC2BDB51-17CF-4BF6-AE7D-76400444006D}" type="pres">
      <dgm:prSet presAssocID="{C4B0A5BD-E45B-48C4-A012-5136171C0359}" presName="sibTrans" presStyleCnt="0"/>
      <dgm:spPr/>
    </dgm:pt>
    <dgm:pt modelId="{55664A16-4A42-4897-95EF-BABE44588B02}" type="pres">
      <dgm:prSet presAssocID="{85393175-65EB-4913-93B8-D4C57975DD13}" presName="node" presStyleLbl="node1" presStyleIdx="8" presStyleCnt="11">
        <dgm:presLayoutVars>
          <dgm:bulletEnabled val="1"/>
        </dgm:presLayoutVars>
      </dgm:prSet>
      <dgm:spPr/>
    </dgm:pt>
    <dgm:pt modelId="{17659D9A-D72B-41C1-B5AD-911571999CA2}" type="pres">
      <dgm:prSet presAssocID="{94FE3B13-507C-40E9-BE34-3365D26A011D}" presName="sibTrans" presStyleCnt="0"/>
      <dgm:spPr/>
    </dgm:pt>
    <dgm:pt modelId="{12AFF36F-D7C1-432C-89F2-B2E59378F39D}" type="pres">
      <dgm:prSet presAssocID="{E80F5F0A-B44B-4110-9848-BAD549D6E980}" presName="node" presStyleLbl="node1" presStyleIdx="9" presStyleCnt="11">
        <dgm:presLayoutVars>
          <dgm:bulletEnabled val="1"/>
        </dgm:presLayoutVars>
      </dgm:prSet>
      <dgm:spPr/>
    </dgm:pt>
    <dgm:pt modelId="{F762C2F9-50EF-4362-A851-F06B7B97EE87}" type="pres">
      <dgm:prSet presAssocID="{0176A239-3F22-4890-9A52-138479612C17}" presName="sibTrans" presStyleCnt="0"/>
      <dgm:spPr/>
    </dgm:pt>
    <dgm:pt modelId="{09FA67A2-7C56-41D4-8D46-9155D1C26653}" type="pres">
      <dgm:prSet presAssocID="{0EA7F338-523F-4B8E-8F01-0E2BC48D249F}" presName="node" presStyleLbl="node1" presStyleIdx="10" presStyleCnt="11">
        <dgm:presLayoutVars>
          <dgm:bulletEnabled val="1"/>
        </dgm:presLayoutVars>
      </dgm:prSet>
      <dgm:spPr/>
    </dgm:pt>
  </dgm:ptLst>
  <dgm:cxnLst>
    <dgm:cxn modelId="{EC2CC804-5870-47A9-A7C1-538F3FBBE3B2}" type="presOf" srcId="{D5E52319-AF10-4785-A6FA-13D25289516F}" destId="{4510E68A-90CC-4344-822F-E9DBA1B6C0EC}" srcOrd="0" destOrd="0" presId="urn:microsoft.com/office/officeart/2005/8/layout/default"/>
    <dgm:cxn modelId="{49F4FE10-18E5-4475-96BF-DB0D31AC28A7}" srcId="{BC03F537-72EE-4145-8798-3A5DD53BDEF4}" destId="{09D98AC7-3217-4FD0-90CC-ABD88D57F166}" srcOrd="3" destOrd="0" parTransId="{10EFAA0B-971D-4892-93E2-A1E253B54404}" sibTransId="{B9BEFC16-02CA-4F8D-8BFE-F1338DCA4310}"/>
    <dgm:cxn modelId="{3F3BBA15-B0F6-420B-9F50-B9E5489F5DCE}" srcId="{BC03F537-72EE-4145-8798-3A5DD53BDEF4}" destId="{827DCB73-4513-4546-90A0-AC08DEFDD0F8}" srcOrd="0" destOrd="0" parTransId="{799B2108-835E-4D2E-84C8-AB7A6323E052}" sibTransId="{4BC91912-91A9-48F7-A58F-715DE7951081}"/>
    <dgm:cxn modelId="{FEF3F11E-AFE8-4225-9677-E283D7BB699E}" type="presOf" srcId="{3A1D4485-A1D3-4F51-81EC-4DFF29D97718}" destId="{9F578C85-5673-4F74-9AAD-D580C526E3F5}" srcOrd="0" destOrd="0" presId="urn:microsoft.com/office/officeart/2005/8/layout/default"/>
    <dgm:cxn modelId="{3C8D373C-B8B6-48BD-9C80-0B748C62BABD}" srcId="{BC03F537-72EE-4145-8798-3A5DD53BDEF4}" destId="{0EA7F338-523F-4B8E-8F01-0E2BC48D249F}" srcOrd="10" destOrd="0" parTransId="{C9D576E9-BC79-471B-8BAE-2309BF621ADD}" sibTransId="{6E076669-B82F-4DC2-8E54-D9342FACD6F5}"/>
    <dgm:cxn modelId="{36700D3D-4546-4597-A3D9-5A8CFA4EE98E}" type="presOf" srcId="{85393175-65EB-4913-93B8-D4C57975DD13}" destId="{55664A16-4A42-4897-95EF-BABE44588B02}" srcOrd="0" destOrd="0" presId="urn:microsoft.com/office/officeart/2005/8/layout/default"/>
    <dgm:cxn modelId="{49E8D53D-B826-4B99-BAC4-F701D67F3380}" type="presOf" srcId="{BC03F537-72EE-4145-8798-3A5DD53BDEF4}" destId="{DFA25E2A-4211-4E43-893F-6EEA20A4910A}" srcOrd="0" destOrd="0" presId="urn:microsoft.com/office/officeart/2005/8/layout/default"/>
    <dgm:cxn modelId="{F6D3A267-E2C8-41C7-848A-B13C5E782A78}" srcId="{BC03F537-72EE-4145-8798-3A5DD53BDEF4}" destId="{D5E52319-AF10-4785-A6FA-13D25289516F}" srcOrd="7" destOrd="0" parTransId="{B90DC5C3-BD31-461D-9E8E-9095DEE64188}" sibTransId="{C4B0A5BD-E45B-48C4-A012-5136171C0359}"/>
    <dgm:cxn modelId="{1387F36B-90FA-420D-B084-41C54BD644F2}" type="presOf" srcId="{09D98AC7-3217-4FD0-90CC-ABD88D57F166}" destId="{D3467781-FFC6-480F-80F4-DEB17E3AAE1D}" srcOrd="0" destOrd="0" presId="urn:microsoft.com/office/officeart/2005/8/layout/default"/>
    <dgm:cxn modelId="{C885C051-4310-48D5-9418-5455216859FB}" type="presOf" srcId="{5253D2A9-9D43-49DF-9E5B-352B541B3245}" destId="{D00B1808-89EA-4163-86AE-8CA8B6D6C317}" srcOrd="0" destOrd="0" presId="urn:microsoft.com/office/officeart/2005/8/layout/default"/>
    <dgm:cxn modelId="{C7233B53-FA21-4727-8054-69727B3D1500}" type="presOf" srcId="{E80F5F0A-B44B-4110-9848-BAD549D6E980}" destId="{12AFF36F-D7C1-432C-89F2-B2E59378F39D}" srcOrd="0" destOrd="0" presId="urn:microsoft.com/office/officeart/2005/8/layout/default"/>
    <dgm:cxn modelId="{C7E40781-47C5-4CDF-928C-24A4A975A9F4}" srcId="{BC03F537-72EE-4145-8798-3A5DD53BDEF4}" destId="{5127DBF1-9010-4086-9B4A-A6BF8B9364CF}" srcOrd="5" destOrd="0" parTransId="{A2979B9A-65AF-4443-AD4A-81808F121F22}" sibTransId="{0D3FC474-F766-4000-8F0B-62014B9B23E4}"/>
    <dgm:cxn modelId="{DAE82682-A1BA-4310-8158-4667C2DD4841}" srcId="{BC03F537-72EE-4145-8798-3A5DD53BDEF4}" destId="{3A1D4485-A1D3-4F51-81EC-4DFF29D97718}" srcOrd="1" destOrd="0" parTransId="{26977C22-3E71-4C11-B3F0-89B7B805A79F}" sibTransId="{41D399AB-20CA-454B-BFDD-7AF292065744}"/>
    <dgm:cxn modelId="{411EA4C9-24B0-4FF3-B048-B110E629D997}" srcId="{BC03F537-72EE-4145-8798-3A5DD53BDEF4}" destId="{E80F5F0A-B44B-4110-9848-BAD549D6E980}" srcOrd="9" destOrd="0" parTransId="{C93D5558-199B-4B5C-AED8-062634D44A94}" sibTransId="{0176A239-3F22-4890-9A52-138479612C17}"/>
    <dgm:cxn modelId="{F3F347CE-1561-49AC-8C37-0C1C367DBF2F}" type="presOf" srcId="{5127DBF1-9010-4086-9B4A-A6BF8B9364CF}" destId="{5D42EA34-F209-4082-84AC-42BCE87E89BC}" srcOrd="0" destOrd="0" presId="urn:microsoft.com/office/officeart/2005/8/layout/default"/>
    <dgm:cxn modelId="{7FD1B0D6-B2F4-4887-9CDA-F58FF49B466C}" srcId="{BC03F537-72EE-4145-8798-3A5DD53BDEF4}" destId="{B9F19722-EE89-465E-A4D0-C4AAF98DDAB4}" srcOrd="6" destOrd="0" parTransId="{C2109B92-8715-4D25-A65A-80A4CEEF2116}" sibTransId="{0DB7D072-48DD-4DED-996B-47300281B75B}"/>
    <dgm:cxn modelId="{9799E4D9-796B-4C95-A549-96C582110249}" srcId="{BC03F537-72EE-4145-8798-3A5DD53BDEF4}" destId="{5253D2A9-9D43-49DF-9E5B-352B541B3245}" srcOrd="4" destOrd="0" parTransId="{21CAC0F6-407F-48B2-B09F-DA82230FCC21}" sibTransId="{E0DD7BB4-4FDD-4C82-A970-6EA31E222D9E}"/>
    <dgm:cxn modelId="{4CD338E2-1545-4277-9708-FEF760EDE658}" type="presOf" srcId="{B9F19722-EE89-465E-A4D0-C4AAF98DDAB4}" destId="{EE0D1B8E-A8A3-46E4-9E54-20D08F850531}" srcOrd="0" destOrd="0" presId="urn:microsoft.com/office/officeart/2005/8/layout/default"/>
    <dgm:cxn modelId="{BB86A9EE-9AA6-4A91-A9F9-96ECB3A90C8E}" type="presOf" srcId="{827DCB73-4513-4546-90A0-AC08DEFDD0F8}" destId="{A1FF8EC2-358A-4B82-9A11-7143A146B13D}" srcOrd="0" destOrd="0" presId="urn:microsoft.com/office/officeart/2005/8/layout/default"/>
    <dgm:cxn modelId="{AB20A3F7-CD27-46FB-BB60-4C526A261A04}" type="presOf" srcId="{0EA7F338-523F-4B8E-8F01-0E2BC48D249F}" destId="{09FA67A2-7C56-41D4-8D46-9155D1C26653}" srcOrd="0" destOrd="0" presId="urn:microsoft.com/office/officeart/2005/8/layout/default"/>
    <dgm:cxn modelId="{48ABDEF8-B242-46F6-BD77-9F557943BF52}" srcId="{BC03F537-72EE-4145-8798-3A5DD53BDEF4}" destId="{85393175-65EB-4913-93B8-D4C57975DD13}" srcOrd="8" destOrd="0" parTransId="{1D7C6E56-21A7-4158-A1E5-21B86C855571}" sibTransId="{94FE3B13-507C-40E9-BE34-3365D26A011D}"/>
    <dgm:cxn modelId="{EFC6D1FA-9C7F-4BD4-ADC6-FC58608253D4}" srcId="{BC03F537-72EE-4145-8798-3A5DD53BDEF4}" destId="{259F397A-6B83-4A63-A565-875015D4F455}" srcOrd="2" destOrd="0" parTransId="{62E230D2-3C0C-465D-8DFD-57303B407EC2}" sibTransId="{71939C5B-80D6-42FC-BD88-641C3F8FB61A}"/>
    <dgm:cxn modelId="{5C2F3BFC-B335-44B0-AA16-BD88A9B8897D}" type="presOf" srcId="{259F397A-6B83-4A63-A565-875015D4F455}" destId="{8A7AE98A-6C02-4DE3-AEB5-66D0B53BEDF5}" srcOrd="0" destOrd="0" presId="urn:microsoft.com/office/officeart/2005/8/layout/default"/>
    <dgm:cxn modelId="{278B7C4C-4BBA-47D0-92C4-EC2E235F9E9F}" type="presParOf" srcId="{DFA25E2A-4211-4E43-893F-6EEA20A4910A}" destId="{A1FF8EC2-358A-4B82-9A11-7143A146B13D}" srcOrd="0" destOrd="0" presId="urn:microsoft.com/office/officeart/2005/8/layout/default"/>
    <dgm:cxn modelId="{9E9B8514-BDB7-4486-A3EF-A1AC4DC3FBA4}" type="presParOf" srcId="{DFA25E2A-4211-4E43-893F-6EEA20A4910A}" destId="{6631524F-7541-4243-B5F4-78F758868B33}" srcOrd="1" destOrd="0" presId="urn:microsoft.com/office/officeart/2005/8/layout/default"/>
    <dgm:cxn modelId="{F0E590FA-309C-480B-8EE2-D570158D000C}" type="presParOf" srcId="{DFA25E2A-4211-4E43-893F-6EEA20A4910A}" destId="{9F578C85-5673-4F74-9AAD-D580C526E3F5}" srcOrd="2" destOrd="0" presId="urn:microsoft.com/office/officeart/2005/8/layout/default"/>
    <dgm:cxn modelId="{0BF63DFB-ED77-4A20-B717-096890B0F061}" type="presParOf" srcId="{DFA25E2A-4211-4E43-893F-6EEA20A4910A}" destId="{A84262EC-514D-464F-AF3D-4C7DFEC2A858}" srcOrd="3" destOrd="0" presId="urn:microsoft.com/office/officeart/2005/8/layout/default"/>
    <dgm:cxn modelId="{9604BDF9-AACD-4326-8EF9-39EBC2314786}" type="presParOf" srcId="{DFA25E2A-4211-4E43-893F-6EEA20A4910A}" destId="{8A7AE98A-6C02-4DE3-AEB5-66D0B53BEDF5}" srcOrd="4" destOrd="0" presId="urn:microsoft.com/office/officeart/2005/8/layout/default"/>
    <dgm:cxn modelId="{28462452-6483-48E3-983E-D48C6A57E1AD}" type="presParOf" srcId="{DFA25E2A-4211-4E43-893F-6EEA20A4910A}" destId="{D6E93FD5-3DB9-45AA-A29A-3C1E5F776B83}" srcOrd="5" destOrd="0" presId="urn:microsoft.com/office/officeart/2005/8/layout/default"/>
    <dgm:cxn modelId="{B07F4B4C-222E-485D-ABD1-087EDCC863FF}" type="presParOf" srcId="{DFA25E2A-4211-4E43-893F-6EEA20A4910A}" destId="{D3467781-FFC6-480F-80F4-DEB17E3AAE1D}" srcOrd="6" destOrd="0" presId="urn:microsoft.com/office/officeart/2005/8/layout/default"/>
    <dgm:cxn modelId="{CC1AFA69-16E6-418B-AD48-0F5745EF1EE1}" type="presParOf" srcId="{DFA25E2A-4211-4E43-893F-6EEA20A4910A}" destId="{0CB44601-837C-49E7-9125-AF9B41CA77BF}" srcOrd="7" destOrd="0" presId="urn:microsoft.com/office/officeart/2005/8/layout/default"/>
    <dgm:cxn modelId="{8C7F5ADE-E66E-4A22-ABD6-3775A05538EC}" type="presParOf" srcId="{DFA25E2A-4211-4E43-893F-6EEA20A4910A}" destId="{D00B1808-89EA-4163-86AE-8CA8B6D6C317}" srcOrd="8" destOrd="0" presId="urn:microsoft.com/office/officeart/2005/8/layout/default"/>
    <dgm:cxn modelId="{E18A98B5-077C-45CE-942E-382471613E4D}" type="presParOf" srcId="{DFA25E2A-4211-4E43-893F-6EEA20A4910A}" destId="{AC510EEC-C1C9-437C-B1A1-9B25A9F03B5B}" srcOrd="9" destOrd="0" presId="urn:microsoft.com/office/officeart/2005/8/layout/default"/>
    <dgm:cxn modelId="{8A9D3F6F-BB17-4E87-8ADB-B773ECFACDA7}" type="presParOf" srcId="{DFA25E2A-4211-4E43-893F-6EEA20A4910A}" destId="{5D42EA34-F209-4082-84AC-42BCE87E89BC}" srcOrd="10" destOrd="0" presId="urn:microsoft.com/office/officeart/2005/8/layout/default"/>
    <dgm:cxn modelId="{F338F8E5-8BB3-43B8-90F8-A82F60B36FCF}" type="presParOf" srcId="{DFA25E2A-4211-4E43-893F-6EEA20A4910A}" destId="{117F813E-246F-4190-ABEB-B851A68497A9}" srcOrd="11" destOrd="0" presId="urn:microsoft.com/office/officeart/2005/8/layout/default"/>
    <dgm:cxn modelId="{E901C521-4A97-404C-8813-1C8A2EB6726C}" type="presParOf" srcId="{DFA25E2A-4211-4E43-893F-6EEA20A4910A}" destId="{EE0D1B8E-A8A3-46E4-9E54-20D08F850531}" srcOrd="12" destOrd="0" presId="urn:microsoft.com/office/officeart/2005/8/layout/default"/>
    <dgm:cxn modelId="{93FE7476-8075-4CC4-B5F0-C3E8B656509F}" type="presParOf" srcId="{DFA25E2A-4211-4E43-893F-6EEA20A4910A}" destId="{5AE498B9-8BEA-49AC-8DE9-9DD93317F0CF}" srcOrd="13" destOrd="0" presId="urn:microsoft.com/office/officeart/2005/8/layout/default"/>
    <dgm:cxn modelId="{75E6E804-7F5F-407A-8DB4-4492240E6B4E}" type="presParOf" srcId="{DFA25E2A-4211-4E43-893F-6EEA20A4910A}" destId="{4510E68A-90CC-4344-822F-E9DBA1B6C0EC}" srcOrd="14" destOrd="0" presId="urn:microsoft.com/office/officeart/2005/8/layout/default"/>
    <dgm:cxn modelId="{C518EE85-53D8-4599-ABA6-E4FEEB3A86A4}" type="presParOf" srcId="{DFA25E2A-4211-4E43-893F-6EEA20A4910A}" destId="{EC2BDB51-17CF-4BF6-AE7D-76400444006D}" srcOrd="15" destOrd="0" presId="urn:microsoft.com/office/officeart/2005/8/layout/default"/>
    <dgm:cxn modelId="{BED55B7F-553E-48F8-8C15-67E448D59E13}" type="presParOf" srcId="{DFA25E2A-4211-4E43-893F-6EEA20A4910A}" destId="{55664A16-4A42-4897-95EF-BABE44588B02}" srcOrd="16" destOrd="0" presId="urn:microsoft.com/office/officeart/2005/8/layout/default"/>
    <dgm:cxn modelId="{DA34CF1A-EA84-467F-B715-053D42E3C453}" type="presParOf" srcId="{DFA25E2A-4211-4E43-893F-6EEA20A4910A}" destId="{17659D9A-D72B-41C1-B5AD-911571999CA2}" srcOrd="17" destOrd="0" presId="urn:microsoft.com/office/officeart/2005/8/layout/default"/>
    <dgm:cxn modelId="{08FEF499-6E2E-403F-8FFB-4B702CFA4238}" type="presParOf" srcId="{DFA25E2A-4211-4E43-893F-6EEA20A4910A}" destId="{12AFF36F-D7C1-432C-89F2-B2E59378F39D}" srcOrd="18" destOrd="0" presId="urn:microsoft.com/office/officeart/2005/8/layout/default"/>
    <dgm:cxn modelId="{97335B12-D712-4AE5-8092-26007C4CA7E0}" type="presParOf" srcId="{DFA25E2A-4211-4E43-893F-6EEA20A4910A}" destId="{F762C2F9-50EF-4362-A851-F06B7B97EE87}" srcOrd="19" destOrd="0" presId="urn:microsoft.com/office/officeart/2005/8/layout/default"/>
    <dgm:cxn modelId="{4B439080-828D-48A9-8073-506578F2A95A}" type="presParOf" srcId="{DFA25E2A-4211-4E43-893F-6EEA20A4910A}" destId="{09FA67A2-7C56-41D4-8D46-9155D1C26653}" srcOrd="2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786A2-6114-4369-9372-0F8005AA8D7F}">
      <dsp:nvSpPr>
        <dsp:cNvPr id="0" name=""/>
        <dsp:cNvSpPr/>
      </dsp:nvSpPr>
      <dsp:spPr>
        <a:xfrm>
          <a:off x="72296" y="202556"/>
          <a:ext cx="1504996" cy="1504996"/>
        </a:xfrm>
        <a:prstGeom prst="ellipse">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A7A2824A-FFB9-4695-98B6-FA17714CB177}">
      <dsp:nvSpPr>
        <dsp:cNvPr id="0" name=""/>
        <dsp:cNvSpPr/>
      </dsp:nvSpPr>
      <dsp:spPr>
        <a:xfrm>
          <a:off x="388345" y="518605"/>
          <a:ext cx="872898" cy="872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C4100-D2B6-4DEB-AC74-D3A2FE865E1F}">
      <dsp:nvSpPr>
        <dsp:cNvPr id="0" name=""/>
        <dsp:cNvSpPr/>
      </dsp:nvSpPr>
      <dsp:spPr>
        <a:xfrm>
          <a:off x="1899792" y="202556"/>
          <a:ext cx="3547492" cy="150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Skapa underlag för beslut och lägesbilder åt uppdragsgivaren</a:t>
          </a:r>
        </a:p>
      </dsp:txBody>
      <dsp:txXfrm>
        <a:off x="1899792" y="202556"/>
        <a:ext cx="3547492" cy="1504996"/>
      </dsp:txXfrm>
    </dsp:sp>
    <dsp:sp modelId="{9A7BFB3E-7DF4-487E-930D-05ABD4DE0A3B}">
      <dsp:nvSpPr>
        <dsp:cNvPr id="0" name=""/>
        <dsp:cNvSpPr/>
      </dsp:nvSpPr>
      <dsp:spPr>
        <a:xfrm>
          <a:off x="6065408" y="202556"/>
          <a:ext cx="1504996" cy="1504996"/>
        </a:xfrm>
        <a:prstGeom prst="ellipse">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24698116-44E2-4A6B-AB34-D0687499F67C}">
      <dsp:nvSpPr>
        <dsp:cNvPr id="0" name=""/>
        <dsp:cNvSpPr/>
      </dsp:nvSpPr>
      <dsp:spPr>
        <a:xfrm>
          <a:off x="6381457" y="518605"/>
          <a:ext cx="872898" cy="872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C1E42-8542-476C-BF73-66923B0BC141}">
      <dsp:nvSpPr>
        <dsp:cNvPr id="0" name=""/>
        <dsp:cNvSpPr/>
      </dsp:nvSpPr>
      <dsp:spPr>
        <a:xfrm>
          <a:off x="7892904" y="202556"/>
          <a:ext cx="3547492" cy="150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Omsätta beslut i order, instruktioner och anvisningar</a:t>
          </a:r>
        </a:p>
      </dsp:txBody>
      <dsp:txXfrm>
        <a:off x="7892904" y="202556"/>
        <a:ext cx="3547492" cy="1504996"/>
      </dsp:txXfrm>
    </dsp:sp>
    <dsp:sp modelId="{B125EB7F-DD8A-4210-9DF3-335E956B02C7}">
      <dsp:nvSpPr>
        <dsp:cNvPr id="0" name=""/>
        <dsp:cNvSpPr/>
      </dsp:nvSpPr>
      <dsp:spPr>
        <a:xfrm>
          <a:off x="72296" y="2407032"/>
          <a:ext cx="1504996" cy="1504996"/>
        </a:xfrm>
        <a:prstGeom prst="ellipse">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E0EB4F12-A462-48AD-A500-A4485E8ED0C6}">
      <dsp:nvSpPr>
        <dsp:cNvPr id="0" name=""/>
        <dsp:cNvSpPr/>
      </dsp:nvSpPr>
      <dsp:spPr>
        <a:xfrm>
          <a:off x="388345" y="2723081"/>
          <a:ext cx="872898" cy="872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59F06-68E2-4C38-91C2-64C0D716DDCF}">
      <dsp:nvSpPr>
        <dsp:cNvPr id="0" name=""/>
        <dsp:cNvSpPr/>
      </dsp:nvSpPr>
      <dsp:spPr>
        <a:xfrm>
          <a:off x="1899792" y="2407032"/>
          <a:ext cx="3547492" cy="150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Övervaka att order, instruktioner och anvisningar följs upp på rätt sätt</a:t>
          </a:r>
        </a:p>
      </dsp:txBody>
      <dsp:txXfrm>
        <a:off x="1899792" y="2407032"/>
        <a:ext cx="3547492" cy="1504996"/>
      </dsp:txXfrm>
    </dsp:sp>
    <dsp:sp modelId="{EF2EC292-FC17-4B15-9D7E-BBC7CFC78A0A}">
      <dsp:nvSpPr>
        <dsp:cNvPr id="0" name=""/>
        <dsp:cNvSpPr/>
      </dsp:nvSpPr>
      <dsp:spPr>
        <a:xfrm>
          <a:off x="6065408" y="2407032"/>
          <a:ext cx="1504996" cy="1504996"/>
        </a:xfrm>
        <a:prstGeom prst="ellipse">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FB426B2A-CFAC-4EC0-8D1C-A3D0FA754F72}">
      <dsp:nvSpPr>
        <dsp:cNvPr id="0" name=""/>
        <dsp:cNvSpPr/>
      </dsp:nvSpPr>
      <dsp:spPr>
        <a:xfrm>
          <a:off x="6381457" y="2723081"/>
          <a:ext cx="872898" cy="8728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E6E6F-928F-4F27-8344-EF31FFFEEF96}">
      <dsp:nvSpPr>
        <dsp:cNvPr id="0" name=""/>
        <dsp:cNvSpPr/>
      </dsp:nvSpPr>
      <dsp:spPr>
        <a:xfrm>
          <a:off x="7892904" y="2407032"/>
          <a:ext cx="3547492" cy="150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Utarbeta orienteringar, rapporter och framställningar</a:t>
          </a:r>
        </a:p>
      </dsp:txBody>
      <dsp:txXfrm>
        <a:off x="7892904" y="2407032"/>
        <a:ext cx="3547492" cy="1504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98B4-A617-4205-BA84-66F89090B262}">
      <dsp:nvSpPr>
        <dsp:cNvPr id="0" name=""/>
        <dsp:cNvSpPr/>
      </dsp:nvSpPr>
      <dsp:spPr>
        <a:xfrm>
          <a:off x="2926764" y="1833705"/>
          <a:ext cx="137669" cy="603123"/>
        </a:xfrm>
        <a:custGeom>
          <a:avLst/>
          <a:gdLst/>
          <a:ahLst/>
          <a:cxnLst/>
          <a:rect l="0" t="0" r="0" b="0"/>
          <a:pathLst>
            <a:path>
              <a:moveTo>
                <a:pt x="137669" y="0"/>
              </a:moveTo>
              <a:lnTo>
                <a:pt x="137669" y="603123"/>
              </a:lnTo>
              <a:lnTo>
                <a:pt x="0" y="6031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9E02AE-C902-4BA4-863A-1043CA97BE51}">
      <dsp:nvSpPr>
        <dsp:cNvPr id="0" name=""/>
        <dsp:cNvSpPr/>
      </dsp:nvSpPr>
      <dsp:spPr>
        <a:xfrm>
          <a:off x="3064433" y="1833705"/>
          <a:ext cx="2405767" cy="1206246"/>
        </a:xfrm>
        <a:custGeom>
          <a:avLst/>
          <a:gdLst/>
          <a:ahLst/>
          <a:cxnLst/>
          <a:rect l="0" t="0" r="0" b="0"/>
          <a:pathLst>
            <a:path>
              <a:moveTo>
                <a:pt x="0" y="0"/>
              </a:moveTo>
              <a:lnTo>
                <a:pt x="0" y="1068577"/>
              </a:lnTo>
              <a:lnTo>
                <a:pt x="2405767" y="1068577"/>
              </a:lnTo>
              <a:lnTo>
                <a:pt x="2405767" y="1206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888F85-6AFA-442F-8B2B-7CD0D9144804}">
      <dsp:nvSpPr>
        <dsp:cNvPr id="0" name=""/>
        <dsp:cNvSpPr/>
      </dsp:nvSpPr>
      <dsp:spPr>
        <a:xfrm>
          <a:off x="3064433" y="1833705"/>
          <a:ext cx="819290" cy="1206246"/>
        </a:xfrm>
        <a:custGeom>
          <a:avLst/>
          <a:gdLst/>
          <a:ahLst/>
          <a:cxnLst/>
          <a:rect l="0" t="0" r="0" b="0"/>
          <a:pathLst>
            <a:path>
              <a:moveTo>
                <a:pt x="0" y="0"/>
              </a:moveTo>
              <a:lnTo>
                <a:pt x="0" y="1068577"/>
              </a:lnTo>
              <a:lnTo>
                <a:pt x="819290" y="1068577"/>
              </a:lnTo>
              <a:lnTo>
                <a:pt x="819290" y="1206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B6DD39-D9BF-4C25-B182-C252A2F40DCE}">
      <dsp:nvSpPr>
        <dsp:cNvPr id="0" name=""/>
        <dsp:cNvSpPr/>
      </dsp:nvSpPr>
      <dsp:spPr>
        <a:xfrm>
          <a:off x="2297247" y="1833705"/>
          <a:ext cx="767185" cy="1206246"/>
        </a:xfrm>
        <a:custGeom>
          <a:avLst/>
          <a:gdLst/>
          <a:ahLst/>
          <a:cxnLst/>
          <a:rect l="0" t="0" r="0" b="0"/>
          <a:pathLst>
            <a:path>
              <a:moveTo>
                <a:pt x="767185" y="0"/>
              </a:moveTo>
              <a:lnTo>
                <a:pt x="767185" y="1068577"/>
              </a:lnTo>
              <a:lnTo>
                <a:pt x="0" y="1068577"/>
              </a:lnTo>
              <a:lnTo>
                <a:pt x="0" y="1206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C695EF-E43C-4DB0-996F-E0CD096E4017}">
      <dsp:nvSpPr>
        <dsp:cNvPr id="0" name=""/>
        <dsp:cNvSpPr/>
      </dsp:nvSpPr>
      <dsp:spPr>
        <a:xfrm>
          <a:off x="684718" y="1833705"/>
          <a:ext cx="2379714" cy="1206246"/>
        </a:xfrm>
        <a:custGeom>
          <a:avLst/>
          <a:gdLst/>
          <a:ahLst/>
          <a:cxnLst/>
          <a:rect l="0" t="0" r="0" b="0"/>
          <a:pathLst>
            <a:path>
              <a:moveTo>
                <a:pt x="2379714" y="0"/>
              </a:moveTo>
              <a:lnTo>
                <a:pt x="2379714" y="1068577"/>
              </a:lnTo>
              <a:lnTo>
                <a:pt x="0" y="1068577"/>
              </a:lnTo>
              <a:lnTo>
                <a:pt x="0" y="1206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BB092-5317-4F9E-AF34-B04BA5DFD04A}">
      <dsp:nvSpPr>
        <dsp:cNvPr id="0" name=""/>
        <dsp:cNvSpPr/>
      </dsp:nvSpPr>
      <dsp:spPr>
        <a:xfrm>
          <a:off x="2408864" y="1178136"/>
          <a:ext cx="1311137" cy="6555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latin typeface="+mj-lt"/>
            </a:rPr>
            <a:t>FRG ansvarig</a:t>
          </a:r>
        </a:p>
      </dsp:txBody>
      <dsp:txXfrm>
        <a:off x="2408864" y="1178136"/>
        <a:ext cx="1311137" cy="655568"/>
      </dsp:txXfrm>
    </dsp:sp>
    <dsp:sp modelId="{480F99FE-50F1-40AB-99A3-4E1C5ABA4E2E}">
      <dsp:nvSpPr>
        <dsp:cNvPr id="0" name=""/>
        <dsp:cNvSpPr/>
      </dsp:nvSpPr>
      <dsp:spPr>
        <a:xfrm>
          <a:off x="3097" y="3039952"/>
          <a:ext cx="1363242" cy="65042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b="1" kern="1200" dirty="0">
              <a:latin typeface="+mj-lt"/>
              <a:cs typeface="Arial" panose="020B0604020202020204" pitchFamily="34" charset="0"/>
            </a:rPr>
            <a:t>K0 </a:t>
          </a:r>
          <a:r>
            <a:rPr lang="sv-SE" sz="1100" kern="1200" dirty="0">
              <a:latin typeface="+mj-lt"/>
              <a:cs typeface="Arial" panose="020B0604020202020204" pitchFamily="34" charset="0"/>
            </a:rPr>
            <a:t>Stabs- och funktionstöd </a:t>
          </a:r>
          <a:endParaRPr lang="sv-SE" sz="1100" b="1" kern="1200" dirty="0">
            <a:latin typeface="+mj-lt"/>
            <a:cs typeface="Arial" panose="020B0604020202020204" pitchFamily="34" charset="0"/>
          </a:endParaRPr>
        </a:p>
      </dsp:txBody>
      <dsp:txXfrm>
        <a:off x="3097" y="3039952"/>
        <a:ext cx="1363242" cy="650429"/>
      </dsp:txXfrm>
    </dsp:sp>
    <dsp:sp modelId="{F88612F4-512E-46C1-9CF2-C6094CAF9B6A}">
      <dsp:nvSpPr>
        <dsp:cNvPr id="0" name=""/>
        <dsp:cNvSpPr/>
      </dsp:nvSpPr>
      <dsp:spPr>
        <a:xfrm>
          <a:off x="1641678" y="3039952"/>
          <a:ext cx="1311137" cy="6555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b="1" kern="1200" dirty="0">
              <a:latin typeface="+mj-lt"/>
            </a:rPr>
            <a:t>K4 </a:t>
          </a:r>
          <a:r>
            <a:rPr lang="sv-SE" sz="1100" kern="1200" dirty="0">
              <a:latin typeface="+mj-lt"/>
            </a:rPr>
            <a:t>Logistik </a:t>
          </a:r>
          <a:endParaRPr lang="sv-SE" sz="1100" kern="1200" dirty="0"/>
        </a:p>
      </dsp:txBody>
      <dsp:txXfrm>
        <a:off x="1641678" y="3039952"/>
        <a:ext cx="1311137" cy="655568"/>
      </dsp:txXfrm>
    </dsp:sp>
    <dsp:sp modelId="{8A7B09B8-BFF3-4A5B-A8EC-D2DEEFE657CE}">
      <dsp:nvSpPr>
        <dsp:cNvPr id="0" name=""/>
        <dsp:cNvSpPr/>
      </dsp:nvSpPr>
      <dsp:spPr>
        <a:xfrm>
          <a:off x="3228155" y="3039952"/>
          <a:ext cx="1311137" cy="6555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b="1" kern="1200" dirty="0">
              <a:latin typeface="+mj-lt"/>
            </a:rPr>
            <a:t>K3</a:t>
          </a:r>
          <a:r>
            <a:rPr lang="sv-SE" sz="1100" kern="1200" dirty="0">
              <a:latin typeface="+mj-lt"/>
            </a:rPr>
            <a:t> Operativ ledning</a:t>
          </a:r>
          <a:endParaRPr lang="sv-SE" sz="1100" kern="1200" dirty="0"/>
        </a:p>
      </dsp:txBody>
      <dsp:txXfrm>
        <a:off x="3228155" y="3039952"/>
        <a:ext cx="1311137" cy="655568"/>
      </dsp:txXfrm>
    </dsp:sp>
    <dsp:sp modelId="{507BAAD4-11AB-43B0-AF80-D575193CFCF4}">
      <dsp:nvSpPr>
        <dsp:cNvPr id="0" name=""/>
        <dsp:cNvSpPr/>
      </dsp:nvSpPr>
      <dsp:spPr>
        <a:xfrm>
          <a:off x="4814631" y="3039952"/>
          <a:ext cx="1311137" cy="6555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b="1" kern="1200" dirty="0">
              <a:latin typeface="+mj-lt"/>
            </a:rPr>
            <a:t>K1 </a:t>
          </a:r>
          <a:r>
            <a:rPr lang="sv-SE" sz="1100" kern="1200" dirty="0">
              <a:latin typeface="+mj-lt"/>
            </a:rPr>
            <a:t>Personal</a:t>
          </a:r>
        </a:p>
      </dsp:txBody>
      <dsp:txXfrm>
        <a:off x="4814631" y="3039952"/>
        <a:ext cx="1311137" cy="655568"/>
      </dsp:txXfrm>
    </dsp:sp>
    <dsp:sp modelId="{4C1E3611-8F95-457C-956D-6BCD35726E0F}">
      <dsp:nvSpPr>
        <dsp:cNvPr id="0" name=""/>
        <dsp:cNvSpPr/>
      </dsp:nvSpPr>
      <dsp:spPr>
        <a:xfrm>
          <a:off x="1615626" y="2109044"/>
          <a:ext cx="1311137" cy="6555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latin typeface="+mj-lt"/>
            </a:rPr>
            <a:t>Stabschef</a:t>
          </a:r>
        </a:p>
      </dsp:txBody>
      <dsp:txXfrm>
        <a:off x="1615626" y="2109044"/>
        <a:ext cx="1311137" cy="655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8EC2-358A-4B82-9A11-7143A146B13D}">
      <dsp:nvSpPr>
        <dsp:cNvPr id="0" name=""/>
        <dsp:cNvSpPr/>
      </dsp:nvSpPr>
      <dsp:spPr>
        <a:xfrm>
          <a:off x="581634" y="1078"/>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Inkomna ärenden </a:t>
          </a:r>
        </a:p>
      </dsp:txBody>
      <dsp:txXfrm>
        <a:off x="581634" y="1078"/>
        <a:ext cx="1703255" cy="1021953"/>
      </dsp:txXfrm>
    </dsp:sp>
    <dsp:sp modelId="{9F578C85-5673-4F74-9AAD-D580C526E3F5}">
      <dsp:nvSpPr>
        <dsp:cNvPr id="0" name=""/>
        <dsp:cNvSpPr/>
      </dsp:nvSpPr>
      <dsp:spPr>
        <a:xfrm>
          <a:off x="2455215" y="1078"/>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Utgående ärenden </a:t>
          </a:r>
        </a:p>
      </dsp:txBody>
      <dsp:txXfrm>
        <a:off x="2455215" y="1078"/>
        <a:ext cx="1703255" cy="1021953"/>
      </dsp:txXfrm>
    </dsp:sp>
    <dsp:sp modelId="{8A7AE98A-6C02-4DE3-AEB5-66D0B53BEDF5}">
      <dsp:nvSpPr>
        <dsp:cNvPr id="0" name=""/>
        <dsp:cNvSpPr/>
      </dsp:nvSpPr>
      <dsp:spPr>
        <a:xfrm>
          <a:off x="4328796" y="1078"/>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Inkommande information </a:t>
          </a:r>
        </a:p>
      </dsp:txBody>
      <dsp:txXfrm>
        <a:off x="4328796" y="1078"/>
        <a:ext cx="1703255" cy="1021953"/>
      </dsp:txXfrm>
    </dsp:sp>
    <dsp:sp modelId="{D3467781-FFC6-480F-80F4-DEB17E3AAE1D}">
      <dsp:nvSpPr>
        <dsp:cNvPr id="0" name=""/>
        <dsp:cNvSpPr/>
      </dsp:nvSpPr>
      <dsp:spPr>
        <a:xfrm>
          <a:off x="6202377" y="1078"/>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Utgående information </a:t>
          </a:r>
        </a:p>
      </dsp:txBody>
      <dsp:txXfrm>
        <a:off x="6202377" y="1078"/>
        <a:ext cx="1703255" cy="1021953"/>
      </dsp:txXfrm>
    </dsp:sp>
    <dsp:sp modelId="{D00B1808-89EA-4163-86AE-8CA8B6D6C317}">
      <dsp:nvSpPr>
        <dsp:cNvPr id="0" name=""/>
        <dsp:cNvSpPr/>
      </dsp:nvSpPr>
      <dsp:spPr>
        <a:xfrm>
          <a:off x="581634" y="1193356"/>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Händelser av vikt </a:t>
          </a:r>
        </a:p>
      </dsp:txBody>
      <dsp:txXfrm>
        <a:off x="581634" y="1193356"/>
        <a:ext cx="1703255" cy="1021953"/>
      </dsp:txXfrm>
    </dsp:sp>
    <dsp:sp modelId="{5D42EA34-F209-4082-84AC-42BCE87E89BC}">
      <dsp:nvSpPr>
        <dsp:cNvPr id="0" name=""/>
        <dsp:cNvSpPr/>
      </dsp:nvSpPr>
      <dsp:spPr>
        <a:xfrm>
          <a:off x="2455215" y="1193356"/>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Beslut </a:t>
          </a:r>
        </a:p>
      </dsp:txBody>
      <dsp:txXfrm>
        <a:off x="2455215" y="1193356"/>
        <a:ext cx="1703255" cy="1021953"/>
      </dsp:txXfrm>
    </dsp:sp>
    <dsp:sp modelId="{EE0D1B8E-A8A3-46E4-9E54-20D08F850531}">
      <dsp:nvSpPr>
        <dsp:cNvPr id="0" name=""/>
        <dsp:cNvSpPr/>
      </dsp:nvSpPr>
      <dsp:spPr>
        <a:xfrm>
          <a:off x="4328796" y="1193356"/>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Inriktningar </a:t>
          </a:r>
        </a:p>
      </dsp:txBody>
      <dsp:txXfrm>
        <a:off x="4328796" y="1193356"/>
        <a:ext cx="1703255" cy="1021953"/>
      </dsp:txXfrm>
    </dsp:sp>
    <dsp:sp modelId="{4510E68A-90CC-4344-822F-E9DBA1B6C0EC}">
      <dsp:nvSpPr>
        <dsp:cNvPr id="0" name=""/>
        <dsp:cNvSpPr/>
      </dsp:nvSpPr>
      <dsp:spPr>
        <a:xfrm>
          <a:off x="6202377" y="1193356"/>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Vidtagna åtgärder </a:t>
          </a:r>
        </a:p>
      </dsp:txBody>
      <dsp:txXfrm>
        <a:off x="6202377" y="1193356"/>
        <a:ext cx="1703255" cy="1021953"/>
      </dsp:txXfrm>
    </dsp:sp>
    <dsp:sp modelId="{55664A16-4A42-4897-95EF-BABE44588B02}">
      <dsp:nvSpPr>
        <dsp:cNvPr id="0" name=""/>
        <dsp:cNvSpPr/>
      </dsp:nvSpPr>
      <dsp:spPr>
        <a:xfrm>
          <a:off x="1518425" y="2385635"/>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Stabs-orienteringar </a:t>
          </a:r>
        </a:p>
      </dsp:txBody>
      <dsp:txXfrm>
        <a:off x="1518425" y="2385635"/>
        <a:ext cx="1703255" cy="1021953"/>
      </dsp:txXfrm>
    </dsp:sp>
    <dsp:sp modelId="{12AFF36F-D7C1-432C-89F2-B2E59378F39D}">
      <dsp:nvSpPr>
        <dsp:cNvPr id="0" name=""/>
        <dsp:cNvSpPr/>
      </dsp:nvSpPr>
      <dsp:spPr>
        <a:xfrm>
          <a:off x="3392006" y="2385635"/>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Förändringar        i läget </a:t>
          </a:r>
        </a:p>
      </dsp:txBody>
      <dsp:txXfrm>
        <a:off x="3392006" y="2385635"/>
        <a:ext cx="1703255" cy="1021953"/>
      </dsp:txXfrm>
    </dsp:sp>
    <dsp:sp modelId="{09FA67A2-7C56-41D4-8D46-9155D1C26653}">
      <dsp:nvSpPr>
        <dsp:cNvPr id="0" name=""/>
        <dsp:cNvSpPr/>
      </dsp:nvSpPr>
      <dsp:spPr>
        <a:xfrm>
          <a:off x="5265587" y="2385635"/>
          <a:ext cx="1703255" cy="10219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Annat som kan påverka stabens arbete</a:t>
          </a:r>
        </a:p>
      </dsp:txBody>
      <dsp:txXfrm>
        <a:off x="5265587" y="2385635"/>
        <a:ext cx="1703255" cy="102195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78F97-45C1-4772-A242-B3F307D1F0C3}" type="datetimeFigureOut">
              <a:rPr lang="sv-SE" smtClean="0"/>
              <a:t>2022-08-11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FC292-0E81-4041-8D31-14820E9F7493}" type="slidenum">
              <a:rPr lang="sv-SE" smtClean="0"/>
              <a:t>‹#›</a:t>
            </a:fld>
            <a:endParaRPr lang="sv-SE"/>
          </a:p>
        </p:txBody>
      </p:sp>
    </p:spTree>
    <p:extLst>
      <p:ext uri="{BB962C8B-B14F-4D97-AF65-F5344CB8AC3E}">
        <p14:creationId xmlns:p14="http://schemas.microsoft.com/office/powerpoint/2010/main" val="417026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a:t>
            </a:fld>
            <a:endParaRPr lang="sv-SE"/>
          </a:p>
        </p:txBody>
      </p:sp>
    </p:spTree>
    <p:extLst>
      <p:ext uri="{BB962C8B-B14F-4D97-AF65-F5344CB8AC3E}">
        <p14:creationId xmlns:p14="http://schemas.microsoft.com/office/powerpoint/2010/main" val="478377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K0 Stabs- och funktionsstöd                                                                                                                                                  </a:t>
            </a:r>
          </a:p>
          <a:p>
            <a:pPr>
              <a:lnSpc>
                <a:spcPct val="115000"/>
              </a:lnSpc>
              <a:spcAft>
                <a:spcPts val="10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Stödjer staben. Administrativt stöd, behov av förnödenheter. Stöder andra funktioner.</a:t>
            </a: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K1 Personal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Personalfrågor, internt krisstöd, arbetsmiljöfrågor och stabens bemanning.</a:t>
            </a: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K7 Kommunikation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Ansvarar för stabens kommunikationsverksamhet med samordning av intern och extern kommunikation</a:t>
            </a: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K4 Logistik och resurser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Samordning av behov logistik, transporter m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K6 Samband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Ansvarar för stabens kommunikationsmedel</a:t>
            </a: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K2 Säkerhet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Stabens övergripande säkerhetsverksamhet, insatsens säkerhet, säkerhetsskyddsåtgärder och säkerhet för nyckelpersonal.</a:t>
            </a:r>
          </a:p>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r>
              <a:rPr lang="sv-SE" sz="1800" b="1" dirty="0">
                <a:effectLst/>
                <a:latin typeface="Calibri" panose="020F0502020204030204" pitchFamily="34" charset="0"/>
                <a:ea typeface="Calibri" panose="020F0502020204030204" pitchFamily="34" charset="0"/>
                <a:cs typeface="Calibri" panose="020F0502020204030204" pitchFamily="34" charset="0"/>
              </a:rPr>
              <a:t>Staben kan också indelas i följande funktioner: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Stabschef</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Biträdande stabschef</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K0</a:t>
            </a:r>
            <a:r>
              <a:rPr lang="sv-SE" sz="1800" dirty="0">
                <a:effectLst/>
                <a:latin typeface="Calibri" panose="020F0502020204030204" pitchFamily="34" charset="0"/>
                <a:ea typeface="Calibri" panose="020F0502020204030204" pitchFamily="34" charset="0"/>
                <a:cs typeface="Calibri" panose="020F0502020204030204" pitchFamily="34" charset="0"/>
              </a:rPr>
              <a:t> Stabs sekreterare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K1</a:t>
            </a:r>
            <a:r>
              <a:rPr lang="sv-SE" sz="1800" dirty="0">
                <a:effectLst/>
                <a:latin typeface="Calibri" panose="020F0502020204030204" pitchFamily="34" charset="0"/>
                <a:ea typeface="Calibri" panose="020F0502020204030204" pitchFamily="34" charset="0"/>
                <a:cs typeface="Calibri" panose="020F0502020204030204" pitchFamily="34" charset="0"/>
              </a:rPr>
              <a:t> Personal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K2 </a:t>
            </a:r>
            <a:r>
              <a:rPr lang="sv-SE" sz="1800" dirty="0">
                <a:effectLst/>
                <a:latin typeface="Calibri" panose="020F0502020204030204" pitchFamily="34" charset="0"/>
                <a:ea typeface="Calibri" panose="020F0502020204030204" pitchFamily="34" charset="0"/>
                <a:cs typeface="Calibri" panose="020F0502020204030204" pitchFamily="34" charset="0"/>
              </a:rPr>
              <a:t>Säkerhet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K3</a:t>
            </a:r>
            <a:r>
              <a:rPr lang="sv-SE" sz="1800" dirty="0">
                <a:effectLst/>
                <a:latin typeface="Calibri" panose="020F0502020204030204" pitchFamily="34" charset="0"/>
                <a:ea typeface="Calibri" panose="020F0502020204030204" pitchFamily="34" charset="0"/>
                <a:cs typeface="Calibri" panose="020F0502020204030204" pitchFamily="34" charset="0"/>
              </a:rPr>
              <a:t> Genomförande och operativ ledning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K4</a:t>
            </a:r>
            <a:r>
              <a:rPr lang="sv-SE" sz="1800" dirty="0">
                <a:effectLst/>
                <a:latin typeface="Calibri" panose="020F0502020204030204" pitchFamily="34" charset="0"/>
                <a:ea typeface="Calibri" panose="020F0502020204030204" pitchFamily="34" charset="0"/>
                <a:cs typeface="Calibri" panose="020F0502020204030204" pitchFamily="34" charset="0"/>
              </a:rPr>
              <a:t> Logistik och resurser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K5 </a:t>
            </a:r>
            <a:r>
              <a:rPr lang="sv-SE" sz="1800" dirty="0">
                <a:effectLst/>
                <a:latin typeface="Calibri" panose="020F0502020204030204" pitchFamily="34" charset="0"/>
                <a:ea typeface="Calibri" panose="020F0502020204030204" pitchFamily="34" charset="0"/>
                <a:cs typeface="Calibri" panose="020F0502020204030204" pitchFamily="34" charset="0"/>
              </a:rPr>
              <a:t>Lägesbild planering och analys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K6</a:t>
            </a:r>
            <a:r>
              <a:rPr lang="sv-SE" sz="1800" dirty="0">
                <a:effectLst/>
                <a:latin typeface="Calibri" panose="020F0502020204030204" pitchFamily="34" charset="0"/>
                <a:ea typeface="Calibri" panose="020F0502020204030204" pitchFamily="34" charset="0"/>
                <a:cs typeface="Calibri" panose="020F0502020204030204" pitchFamily="34" charset="0"/>
              </a:rPr>
              <a:t> samband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K7</a:t>
            </a:r>
            <a:r>
              <a:rPr lang="sv-SE" sz="1800" dirty="0">
                <a:effectLst/>
                <a:latin typeface="Calibri" panose="020F0502020204030204" pitchFamily="34" charset="0"/>
                <a:ea typeface="Calibri" panose="020F0502020204030204" pitchFamily="34" charset="0"/>
                <a:cs typeface="Calibri" panose="020F0502020204030204" pitchFamily="34" charset="0"/>
              </a:rPr>
              <a:t> Kommunikation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K8</a:t>
            </a:r>
            <a:r>
              <a:rPr lang="sv-SE" sz="1800" dirty="0">
                <a:effectLst/>
                <a:latin typeface="Calibri" panose="020F0502020204030204" pitchFamily="34" charset="0"/>
                <a:ea typeface="Calibri" panose="020F0502020204030204" pitchFamily="34" charset="0"/>
                <a:cs typeface="Calibri" panose="020F0502020204030204" pitchFamily="34" charset="0"/>
              </a:rPr>
              <a:t> Ekonomi och juridik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K9</a:t>
            </a:r>
            <a:r>
              <a:rPr lang="sv-SE" sz="1800" dirty="0">
                <a:effectLst/>
                <a:latin typeface="Calibri" panose="020F0502020204030204" pitchFamily="34" charset="0"/>
                <a:ea typeface="Calibri" panose="020F0502020204030204" pitchFamily="34" charset="0"/>
                <a:cs typeface="Calibri" panose="020F0502020204030204" pitchFamily="34" charset="0"/>
              </a:rPr>
              <a:t> Samverkan</a:t>
            </a:r>
            <a:r>
              <a:rPr lang="sv-SE" sz="1800" i="1" u="sng" dirty="0">
                <a:effectLst/>
                <a:latin typeface="Calibri" panose="020F0502020204030204" pitchFamily="34" charset="0"/>
                <a:ea typeface="Calibri" panose="020F0502020204030204" pitchFamily="34" charset="0"/>
                <a:cs typeface="Calibri" panose="020F0502020204030204" pitchFamily="34" charset="0"/>
              </a:rPr>
              <a:t> </a:t>
            </a:r>
            <a:br>
              <a:rPr lang="sv-SE" sz="1800" dirty="0">
                <a:effectLst/>
                <a:latin typeface="Calibri" panose="020F0502020204030204" pitchFamily="34" charset="0"/>
                <a:ea typeface="Calibri" panose="020F0502020204030204" pitchFamily="34" charset="0"/>
                <a:cs typeface="Calibri" panose="020F0502020204030204" pitchFamily="34"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10</a:t>
            </a:fld>
            <a:endParaRPr lang="sv-SE"/>
          </a:p>
        </p:txBody>
      </p:sp>
    </p:spTree>
    <p:extLst>
      <p:ext uri="{BB962C8B-B14F-4D97-AF65-F5344CB8AC3E}">
        <p14:creationId xmlns:p14="http://schemas.microsoft.com/office/powerpoint/2010/main" val="203708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11</a:t>
            </a:fld>
            <a:endParaRPr lang="sv-SE"/>
          </a:p>
        </p:txBody>
      </p:sp>
    </p:spTree>
    <p:extLst>
      <p:ext uri="{BB962C8B-B14F-4D97-AF65-F5344CB8AC3E}">
        <p14:creationId xmlns:p14="http://schemas.microsoft.com/office/powerpoint/2010/main" val="262640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Vanliga stabsverktyg</a:t>
            </a:r>
          </a:p>
          <a:p>
            <a:endParaRPr lang="sv-SE" dirty="0"/>
          </a:p>
          <a:p>
            <a:endParaRPr lang="sv-SE" dirty="0"/>
          </a:p>
          <a:p>
            <a:endParaRPr lang="sv-SE" dirty="0"/>
          </a:p>
          <a:p>
            <a:endParaRPr lang="sv-SE" dirty="0"/>
          </a:p>
          <a:p>
            <a:endParaRPr lang="sv-SE" dirty="0"/>
          </a:p>
          <a:p>
            <a:r>
              <a:rPr lang="sv-SE" dirty="0"/>
              <a:t>. Ett bra sätt att </a:t>
            </a:r>
          </a:p>
        </p:txBody>
      </p:sp>
      <p:sp>
        <p:nvSpPr>
          <p:cNvPr id="4" name="Platshållare för bildnummer 3"/>
          <p:cNvSpPr>
            <a:spLocks noGrp="1"/>
          </p:cNvSpPr>
          <p:nvPr>
            <p:ph type="sldNum" sz="quarter" idx="5"/>
          </p:nvPr>
        </p:nvSpPr>
        <p:spPr/>
        <p:txBody>
          <a:bodyPr/>
          <a:lstStyle/>
          <a:p>
            <a:fld id="{68DFC292-0E81-4041-8D31-14820E9F7493}" type="slidenum">
              <a:rPr lang="sv-SE" smtClean="0"/>
              <a:t>12</a:t>
            </a:fld>
            <a:endParaRPr lang="sv-SE"/>
          </a:p>
        </p:txBody>
      </p:sp>
    </p:spTree>
    <p:extLst>
      <p:ext uri="{BB962C8B-B14F-4D97-AF65-F5344CB8AC3E}">
        <p14:creationId xmlns:p14="http://schemas.microsoft.com/office/powerpoint/2010/main" val="167626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mj-lt"/>
              </a:rPr>
              <a:t>Syftet med stabsorienteringen är i huvudsak att utbyta information av gemensamt intresse: </a:t>
            </a:r>
          </a:p>
          <a:p>
            <a:r>
              <a:rPr lang="sv-SE" sz="1200" dirty="0">
                <a:latin typeface="+mj-lt"/>
              </a:rPr>
              <a:t>-samordna arbetet i staben. Oftast kallas funktionsföreträdaren till mötet.</a:t>
            </a:r>
          </a:p>
          <a:p>
            <a:r>
              <a:rPr lang="sv-SE" sz="1200" dirty="0">
                <a:latin typeface="+mj-lt"/>
              </a:rPr>
              <a:t>-följa upp stabens arbete och eventuellt justera arbetsfördelningen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-ge direktiv för nya arbetsuppgifter eller förtydliga tidigare givna arbetsuppgifter</a:t>
            </a:r>
            <a:r>
              <a:rPr lang="sv-SE" dirty="0">
                <a:latin typeface="+mj-lt"/>
              </a:rPr>
              <a:t>. </a:t>
            </a:r>
            <a:r>
              <a:rPr lang="sv-SE" dirty="0"/>
              <a:t>Varje gång som staben beslutar om en ny uppgift bör den samtidigt föra in uppgiften i stabsarbetsplanen, med uppgift om vem som ska utföra den och när den ska vara färdig.</a:t>
            </a: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Stabsorientering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När stabens medlemmar blir kallade till stabsarbetet kan de redan ha hört rykte om händelser eller fått information från annat håll. Några vet redan mycket, några vet inget alls och några kan ha fått felaktig information. </a:t>
            </a:r>
            <a:r>
              <a:rPr lang="sv-SE" sz="1800" b="1" dirty="0">
                <a:effectLst/>
                <a:latin typeface="Calibri" panose="020F0502020204030204" pitchFamily="34" charset="0"/>
                <a:ea typeface="Calibri" panose="020F0502020204030204" pitchFamily="34" charset="0"/>
                <a:cs typeface="Calibri" panose="020F0502020204030204" pitchFamily="34" charset="0"/>
              </a:rPr>
              <a:t>Därför är det viktigt att stabschefen informerar alla i staben om läget.</a:t>
            </a: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Stabschefen genomför en </a:t>
            </a:r>
            <a:r>
              <a:rPr lang="sv-SE" sz="1800" b="1" dirty="0">
                <a:effectLst/>
                <a:latin typeface="Calibri" panose="020F0502020204030204" pitchFamily="34" charset="0"/>
                <a:ea typeface="Calibri" panose="020F0502020204030204" pitchFamily="34" charset="0"/>
                <a:cs typeface="Calibri" panose="020F0502020204030204" pitchFamily="34" charset="0"/>
              </a:rPr>
              <a:t>stabsorientering</a:t>
            </a:r>
            <a:r>
              <a:rPr lang="sv-SE" sz="1800" b="1" i="1" dirty="0">
                <a:effectLst/>
                <a:latin typeface="Calibri" panose="020F0502020204030204" pitchFamily="34" charset="0"/>
                <a:ea typeface="Calibri" panose="020F0502020204030204" pitchFamily="34" charset="0"/>
                <a:cs typeface="Calibri" panose="020F0502020204030204" pitchFamily="34" charset="0"/>
              </a:rPr>
              <a:t> </a:t>
            </a:r>
            <a:r>
              <a:rPr lang="sv-SE" sz="1800" dirty="0">
                <a:effectLst/>
                <a:latin typeface="Calibri" panose="020F0502020204030204" pitchFamily="34" charset="0"/>
                <a:ea typeface="Calibri" panose="020F0502020204030204" pitchFamily="34" charset="0"/>
                <a:cs typeface="Calibri" panose="020F0502020204030204" pitchFamily="34" charset="0"/>
              </a:rPr>
              <a:t>på uppdrag av operativ FRG ansvarig.</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Stabsorientering genomförs i syfte att skapa en gemensam lägesbild och samsyn inom egen stab i kommande arbetsuppgifter.</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Genomförs i regel vid:</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Uppstart av uppgift / ny uppgift.</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Vid skiftavlösningar / byte av arbetslag. (förkortad stabsorientering)</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Eller då operativ FRG ansvarig / Stabschef ser ett behov.</a:t>
            </a:r>
            <a:endParaRPr lang="sv-SE"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b="1" kern="100" dirty="0">
                <a:solidFill>
                  <a:srgbClr val="000000"/>
                </a:solidFill>
                <a:effectLst/>
                <a:latin typeface="Calibri" panose="020F0502020204030204" pitchFamily="34" charset="0"/>
                <a:ea typeface="Microsoft YaHei" panose="020B0503020204020204" pitchFamily="34" charset="-122"/>
                <a:cs typeface="Liberation Sans"/>
              </a:rPr>
              <a:t>Ska innehålla:</a:t>
            </a:r>
            <a:br>
              <a:rPr lang="sv-SE" sz="1800" kern="100" dirty="0">
                <a:solidFill>
                  <a:srgbClr val="000000"/>
                </a:solidFill>
                <a:effectLst/>
                <a:latin typeface="Calibri" panose="020F0502020204030204" pitchFamily="34" charset="0"/>
                <a:ea typeface="Microsoft YaHei" panose="020B0503020204020204" pitchFamily="34" charset="-122"/>
                <a:cs typeface="Liberation Sans"/>
              </a:rPr>
            </a:b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 Syftet med stabsorienteringen (syftet med staben)</a:t>
            </a:r>
            <a:br>
              <a:rPr lang="sv-SE" sz="1800" kern="100" dirty="0">
                <a:solidFill>
                  <a:srgbClr val="000000"/>
                </a:solidFill>
                <a:effectLst/>
                <a:latin typeface="Calibri" panose="020F0502020204030204" pitchFamily="34" charset="0"/>
                <a:ea typeface="Microsoft YaHei" panose="020B0503020204020204" pitchFamily="34" charset="-122"/>
                <a:cs typeface="Liberation Sans"/>
              </a:rPr>
            </a:b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 Vad som hänt. (Aktuellt läge, vad har vi gjort, vad gör vi, vad är planerat att göras)</a:t>
            </a:r>
            <a:br>
              <a:rPr lang="sv-SE" sz="1800" kern="100" dirty="0">
                <a:solidFill>
                  <a:srgbClr val="000000"/>
                </a:solidFill>
                <a:effectLst/>
                <a:latin typeface="Calibri" panose="020F0502020204030204" pitchFamily="34" charset="0"/>
                <a:ea typeface="Microsoft YaHei" panose="020B0503020204020204" pitchFamily="34" charset="-122"/>
                <a:cs typeface="Liberation Sans"/>
              </a:rPr>
            </a:b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 Uppgiften. Åtgärder som skall göras</a:t>
            </a:r>
            <a:br>
              <a:rPr lang="sv-SE" sz="1800" kern="100" dirty="0">
                <a:solidFill>
                  <a:srgbClr val="000000"/>
                </a:solidFill>
                <a:effectLst/>
                <a:latin typeface="Calibri" panose="020F0502020204030204" pitchFamily="34" charset="0"/>
                <a:ea typeface="Microsoft YaHei" panose="020B0503020204020204" pitchFamily="34" charset="-122"/>
                <a:cs typeface="Liberation Sans"/>
              </a:rPr>
            </a:b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 Inriktningsbeslut</a:t>
            </a:r>
            <a:br>
              <a:rPr lang="sv-SE" sz="1800" kern="100" dirty="0">
                <a:solidFill>
                  <a:srgbClr val="000000"/>
                </a:solidFill>
                <a:effectLst/>
                <a:latin typeface="Calibri" panose="020F0502020204030204" pitchFamily="34" charset="0"/>
                <a:ea typeface="Microsoft YaHei" panose="020B0503020204020204" pitchFamily="34" charset="-122"/>
                <a:cs typeface="Liberation Sans"/>
              </a:rPr>
            </a:b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 Stabsarbetsplan. Vem? Vad? När klart?</a:t>
            </a:r>
            <a:endParaRPr lang="sv-SE" sz="1800" b="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b="1" kern="100" dirty="0">
                <a:solidFill>
                  <a:srgbClr val="000000"/>
                </a:solidFill>
                <a:effectLst/>
                <a:latin typeface="Calibri" panose="020F0502020204030204" pitchFamily="34" charset="0"/>
                <a:ea typeface="Microsoft YaHei" panose="020B0503020204020204" pitchFamily="34" charset="-122"/>
                <a:cs typeface="Liberation Sans"/>
              </a:rPr>
              <a:t>Exempel på dagordning</a:t>
            </a:r>
            <a:endParaRPr lang="sv-SE" sz="1800" b="1"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Närvarokontroll                                                                 </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Syfte</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Väderläge</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Läget i stort</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Kritiska verksamheter</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Trafikläget/Civilläget</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Sambandläge</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Informationsläge</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Personalläge</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Inriktning och avslutning</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r>
              <a:rPr lang="sv-SE" sz="1800" dirty="0">
                <a:effectLst/>
                <a:latin typeface="Calibri" panose="020F0502020204030204" pitchFamily="34" charset="0"/>
                <a:ea typeface="Calibri" panose="020F0502020204030204" pitchFamily="34" charset="0"/>
              </a:rPr>
              <a:t>Vid alla orienteringar, genomgångar, överlämningar, redovisningar skall det dokumenteras</a:t>
            </a:r>
            <a:endParaRPr lang="sv-SE" dirty="0"/>
          </a:p>
          <a:p>
            <a:endParaRPr lang="sv-SE" dirty="0">
              <a:latin typeface="+mj-lt"/>
            </a:endParaRPr>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13</a:t>
            </a:fld>
            <a:endParaRPr lang="sv-SE"/>
          </a:p>
        </p:txBody>
      </p:sp>
    </p:spTree>
    <p:extLst>
      <p:ext uri="{BB962C8B-B14F-4D97-AF65-F5344CB8AC3E}">
        <p14:creationId xmlns:p14="http://schemas.microsoft.com/office/powerpoint/2010/main" val="358153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Stabsarbetsplanen grundas på:- Aktuella och förutsedda uppgifter. När order senast måste nå mottagarna.</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Orderläget. (Vad har gruppen fått för order innan? - Behov av rekognosering, samverkan och övriga förberedelser.</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Vem som ska utföra uppgifterna- Vilken prioritet de olika uppgifterna har- När uppgifterna i stabsarbetet måste vara färdiga</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Hur uppgifterna ska redovisas och när- Vilken del av staben som disponeras vid de olika tidpunkterna- Stabsmedlemmarnas kondition och behov av vila.</a:t>
            </a:r>
            <a:br>
              <a:rPr lang="sv-SE" sz="1800" i="1" dirty="0">
                <a:effectLst/>
                <a:latin typeface="Calibri" panose="020F0502020204030204" pitchFamily="34" charset="0"/>
                <a:ea typeface="Calibri" panose="020F0502020204030204" pitchFamily="34" charset="0"/>
                <a:cs typeface="Calibri" panose="020F0502020204030204" pitchFamily="34"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mj-lt"/>
            </a:endParaRPr>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14</a:t>
            </a:fld>
            <a:endParaRPr lang="sv-SE"/>
          </a:p>
        </p:txBody>
      </p:sp>
    </p:spTree>
    <p:extLst>
      <p:ext uri="{BB962C8B-B14F-4D97-AF65-F5344CB8AC3E}">
        <p14:creationId xmlns:p14="http://schemas.microsoft.com/office/powerpoint/2010/main" val="305078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Logga är som en dagbok, en löpande beskrivning av stabens och organisationens arbete.</a:t>
            </a:r>
            <a:endParaRPr lang="sv-SE" dirty="0"/>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15</a:t>
            </a:fld>
            <a:endParaRPr lang="sv-SE"/>
          </a:p>
        </p:txBody>
      </p:sp>
    </p:spTree>
    <p:extLst>
      <p:ext uri="{BB962C8B-B14F-4D97-AF65-F5344CB8AC3E}">
        <p14:creationId xmlns:p14="http://schemas.microsoft.com/office/powerpoint/2010/main" val="281864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En visuell lägesbild är enkel att utgå ifrån, därför kan det vara bra med en förenklad kartbild med kompletterande information</a:t>
            </a:r>
            <a:endParaRPr lang="sv-SE" dirty="0"/>
          </a:p>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Normalt brukar det vara intressant att kunna utläsa:</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Vad som har hänt</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Hur händelsen kan utvecklas</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Vår uppgift</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Vilka mål och ambitionsnivåer staben arbetar efter</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Vilka aktiviteter som pågår eller är planerade, även i andra verksamheter</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Vilka resurser som finns disponibla eller tillkommer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När ”lägesbild” skall redovisas, antingen internt eller uppåt mot t ex kommunen, så ska den mall för detta som tagits fram av MSB användas.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dirty="0"/>
              <a:t>Varför: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Calibri" panose="020F0502020204030204" pitchFamily="34" charset="0"/>
              </a:rPr>
              <a:t>Detta för att alla ska känna igen sig i redovisningen och säkerställa att väsentlig information inte missas.</a:t>
            </a:r>
            <a:br>
              <a:rPr lang="sv-SE" sz="1200" dirty="0">
                <a:effectLst/>
                <a:latin typeface="Calibri" panose="020F0502020204030204" pitchFamily="34" charset="0"/>
                <a:ea typeface="Calibri" panose="020F0502020204030204" pitchFamily="34" charset="0"/>
                <a:cs typeface="Calibri" panose="020F0502020204030204" pitchFamily="34" charset="0"/>
              </a:rPr>
            </a:br>
            <a:r>
              <a:rPr lang="sv-SE" sz="1200" dirty="0">
                <a:effectLst/>
                <a:latin typeface="Calibri" panose="020F0502020204030204" pitchFamily="34" charset="0"/>
                <a:ea typeface="Calibri" panose="020F0502020204030204" pitchFamily="34" charset="0"/>
                <a:cs typeface="Calibri" panose="020F0502020204030204" pitchFamily="34" charset="0"/>
              </a:rPr>
              <a:t>- följ den ordning som finns i mallen.</a:t>
            </a:r>
            <a:br>
              <a:rPr lang="sv-SE" sz="1200" dirty="0">
                <a:effectLst/>
                <a:latin typeface="Calibri" panose="020F0502020204030204" pitchFamily="34" charset="0"/>
                <a:ea typeface="Calibri" panose="020F0502020204030204" pitchFamily="34" charset="0"/>
                <a:cs typeface="Calibri" panose="020F0502020204030204" pitchFamily="34" charset="0"/>
              </a:rPr>
            </a:br>
            <a:r>
              <a:rPr lang="sv-SE" sz="1200" dirty="0">
                <a:effectLst/>
                <a:latin typeface="Calibri" panose="020F0502020204030204" pitchFamily="34" charset="0"/>
                <a:ea typeface="Calibri" panose="020F0502020204030204" pitchFamily="34" charset="0"/>
                <a:cs typeface="Calibri" panose="020F0502020204030204" pitchFamily="34" charset="0"/>
              </a:rPr>
              <a:t>- använd korta, sammanfattande, faktasatser.</a:t>
            </a:r>
            <a:br>
              <a:rPr lang="sv-SE" sz="1200" dirty="0">
                <a:effectLst/>
                <a:latin typeface="Calibri" panose="020F0502020204030204" pitchFamily="34" charset="0"/>
                <a:ea typeface="Calibri" panose="020F0502020204030204" pitchFamily="34" charset="0"/>
                <a:cs typeface="Calibri" panose="020F0502020204030204" pitchFamily="34" charset="0"/>
              </a:rPr>
            </a:br>
            <a:r>
              <a:rPr lang="sv-SE" sz="1200" dirty="0">
                <a:effectLst/>
                <a:latin typeface="Calibri" panose="020F0502020204030204" pitchFamily="34" charset="0"/>
                <a:ea typeface="Calibri" panose="020F0502020204030204" pitchFamily="34" charset="0"/>
                <a:cs typeface="Calibri" panose="020F0502020204030204" pitchFamily="34" charset="0"/>
              </a:rPr>
              <a:t>- håll redovisningen strukturerad.</a:t>
            </a:r>
            <a:br>
              <a:rPr lang="sv-SE" sz="1200" dirty="0">
                <a:effectLst/>
                <a:latin typeface="Calibri" panose="020F0502020204030204" pitchFamily="34" charset="0"/>
                <a:ea typeface="Calibri" panose="020F0502020204030204" pitchFamily="34" charset="0"/>
                <a:cs typeface="Calibri" panose="020F0502020204030204" pitchFamily="34" charset="0"/>
              </a:rPr>
            </a:br>
            <a:r>
              <a:rPr lang="sv-SE" sz="1200" dirty="0">
                <a:effectLst/>
                <a:latin typeface="Calibri" panose="020F0502020204030204" pitchFamily="34" charset="0"/>
                <a:ea typeface="Calibri" panose="020F0502020204030204" pitchFamily="34" charset="0"/>
                <a:cs typeface="Calibri" panose="020F0502020204030204" pitchFamily="34" charset="0"/>
              </a:rPr>
              <a:t>- saknas relevant info under någon punkt så säg det, ”inget att rapportera”, och gå vidare till nästa punkt</a:t>
            </a:r>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16</a:t>
            </a:fld>
            <a:endParaRPr lang="sv-SE"/>
          </a:p>
        </p:txBody>
      </p:sp>
    </p:spTree>
    <p:extLst>
      <p:ext uri="{BB962C8B-B14F-4D97-AF65-F5344CB8AC3E}">
        <p14:creationId xmlns:p14="http://schemas.microsoft.com/office/powerpoint/2010/main" val="238727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cs typeface="Calibri" panose="020F0502020204030204" pitchFamily="34"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17</a:t>
            </a:fld>
            <a:endParaRPr lang="sv-SE"/>
          </a:p>
        </p:txBody>
      </p:sp>
    </p:spTree>
    <p:extLst>
      <p:ext uri="{BB962C8B-B14F-4D97-AF65-F5344CB8AC3E}">
        <p14:creationId xmlns:p14="http://schemas.microsoft.com/office/powerpoint/2010/main" val="190584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För att informationshanteringen ska fungera är det viktigt att stabschefen har tydliggjort vilken information staben behöver, och i vilket skede. </a:t>
            </a:r>
            <a:r>
              <a:rPr lang="sv-SE" dirty="0"/>
              <a:t>• Kommunicera • aktörer behöver ha en mycket god förmåga att kunna kommunicera, tydlighet, ”pudelns kärna” och tekniska lösningar • Dokumentera • göra information tillgänglig, kunna ta emot information och kunna förmedla den vidare både internt och externt • Visualisera • handlar om att göra det komplexa tydligt, att kunna förenkla det komplexa och att kunna kommunicera kring komplexa skeenden </a:t>
            </a:r>
            <a:endParaRPr lang="sv-SE"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18</a:t>
            </a:fld>
            <a:endParaRPr lang="sv-SE"/>
          </a:p>
        </p:txBody>
      </p:sp>
    </p:spTree>
    <p:extLst>
      <p:ext uri="{BB962C8B-B14F-4D97-AF65-F5344CB8AC3E}">
        <p14:creationId xmlns:p14="http://schemas.microsoft.com/office/powerpoint/2010/main" val="278878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19</a:t>
            </a:fld>
            <a:endParaRPr lang="sv-SE"/>
          </a:p>
        </p:txBody>
      </p:sp>
    </p:spTree>
    <p:extLst>
      <p:ext uri="{BB962C8B-B14F-4D97-AF65-F5344CB8AC3E}">
        <p14:creationId xmlns:p14="http://schemas.microsoft.com/office/powerpoint/2010/main" val="74359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kunna administrera och hantera uppgifter under ordnade förhållanden. </a:t>
            </a:r>
          </a:p>
        </p:txBody>
      </p:sp>
      <p:sp>
        <p:nvSpPr>
          <p:cNvPr id="4" name="Platshållare för bildnummer 3"/>
          <p:cNvSpPr>
            <a:spLocks noGrp="1"/>
          </p:cNvSpPr>
          <p:nvPr>
            <p:ph type="sldNum" sz="quarter" idx="5"/>
          </p:nvPr>
        </p:nvSpPr>
        <p:spPr/>
        <p:txBody>
          <a:bodyPr/>
          <a:lstStyle/>
          <a:p>
            <a:fld id="{68DFC292-0E81-4041-8D31-14820E9F7493}" type="slidenum">
              <a:rPr lang="sv-SE" smtClean="0"/>
              <a:t>2</a:t>
            </a:fld>
            <a:endParaRPr lang="sv-SE"/>
          </a:p>
        </p:txBody>
      </p:sp>
    </p:spTree>
    <p:extLst>
      <p:ext uri="{BB962C8B-B14F-4D97-AF65-F5344CB8AC3E}">
        <p14:creationId xmlns:p14="http://schemas.microsoft.com/office/powerpoint/2010/main" val="235191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20</a:t>
            </a:fld>
            <a:endParaRPr lang="sv-SE"/>
          </a:p>
        </p:txBody>
      </p:sp>
    </p:spTree>
    <p:extLst>
      <p:ext uri="{BB962C8B-B14F-4D97-AF65-F5344CB8AC3E}">
        <p14:creationId xmlns:p14="http://schemas.microsoft.com/office/powerpoint/2010/main" val="3004157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21</a:t>
            </a:fld>
            <a:endParaRPr lang="sv-SE"/>
          </a:p>
        </p:txBody>
      </p:sp>
    </p:spTree>
    <p:extLst>
      <p:ext uri="{BB962C8B-B14F-4D97-AF65-F5344CB8AC3E}">
        <p14:creationId xmlns:p14="http://schemas.microsoft.com/office/powerpoint/2010/main" val="3137413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22</a:t>
            </a:fld>
            <a:endParaRPr lang="sv-SE"/>
          </a:p>
        </p:txBody>
      </p:sp>
    </p:spTree>
    <p:extLst>
      <p:ext uri="{BB962C8B-B14F-4D97-AF65-F5344CB8AC3E}">
        <p14:creationId xmlns:p14="http://schemas.microsoft.com/office/powerpoint/2010/main" val="1917760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Grupparbete: låt grupper redovisa. </a:t>
            </a:r>
          </a:p>
        </p:txBody>
      </p:sp>
      <p:sp>
        <p:nvSpPr>
          <p:cNvPr id="4" name="Platshållare för bildnummer 3"/>
          <p:cNvSpPr>
            <a:spLocks noGrp="1"/>
          </p:cNvSpPr>
          <p:nvPr>
            <p:ph type="sldNum" sz="quarter" idx="5"/>
          </p:nvPr>
        </p:nvSpPr>
        <p:spPr/>
        <p:txBody>
          <a:bodyPr/>
          <a:lstStyle/>
          <a:p>
            <a:fld id="{68DFC292-0E81-4041-8D31-14820E9F7493}" type="slidenum">
              <a:rPr lang="sv-SE" smtClean="0"/>
              <a:t>23</a:t>
            </a:fld>
            <a:endParaRPr lang="sv-SE"/>
          </a:p>
        </p:txBody>
      </p:sp>
    </p:spTree>
    <p:extLst>
      <p:ext uri="{BB962C8B-B14F-4D97-AF65-F5344CB8AC3E}">
        <p14:creationId xmlns:p14="http://schemas.microsoft.com/office/powerpoint/2010/main" val="281610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15000"/>
              </a:lnSpc>
              <a:spcAft>
                <a:spcPts val="1000"/>
              </a:spcAft>
              <a:buFont typeface="Symbol" panose="05050102010706020507" pitchFamily="18" charset="2"/>
              <a:buNone/>
            </a:pPr>
            <a:r>
              <a:rPr lang="sv-SE" sz="1800" dirty="0">
                <a:effectLst/>
                <a:latin typeface="Calibri" panose="020F0502020204030204" pitchFamily="34" charset="0"/>
                <a:ea typeface="Calibri" panose="020F0502020204030204" pitchFamily="34" charset="0"/>
              </a:rPr>
              <a:t>Det finns inte ett perfekt sätt att organisera en stab, utan organisationen måste anpassas efter hur beslutsfattaren vill använda staben. </a:t>
            </a:r>
          </a:p>
          <a:p>
            <a:pPr marL="0" lvl="0" indent="0">
              <a:lnSpc>
                <a:spcPct val="115000"/>
              </a:lnSpc>
              <a:spcAft>
                <a:spcPts val="1000"/>
              </a:spcAft>
              <a:buFont typeface="Symbol" panose="05050102010706020507" pitchFamily="18" charset="2"/>
              <a:buNone/>
            </a:pPr>
            <a:r>
              <a:rPr lang="sv-SE" sz="1800" dirty="0">
                <a:effectLst/>
                <a:latin typeface="Calibri" panose="020F0502020204030204" pitchFamily="34" charset="0"/>
                <a:ea typeface="Calibri" panose="020F0502020204030204" pitchFamily="34" charset="0"/>
                <a:cs typeface="Calibri" panose="020F0502020204030204" pitchFamily="34" charset="0"/>
              </a:rPr>
              <a:t>Staben kan också vara ett stöd för omgivningen och organisationen, genom att den samlar information och sprider information. </a:t>
            </a:r>
          </a:p>
          <a:p>
            <a:pPr marL="0" lvl="0" indent="0">
              <a:lnSpc>
                <a:spcPct val="115000"/>
              </a:lnSpc>
              <a:spcAft>
                <a:spcPts val="1000"/>
              </a:spcAft>
              <a:buFont typeface="Symbol" panose="05050102010706020507" pitchFamily="18" charset="2"/>
              <a:buNone/>
            </a:pPr>
            <a:r>
              <a:rPr lang="sv-SE" sz="1800" dirty="0">
                <a:effectLst/>
                <a:latin typeface="Calibri" panose="020F0502020204030204" pitchFamily="34" charset="0"/>
                <a:ea typeface="Calibri" panose="020F0502020204030204" pitchFamily="34" charset="0"/>
              </a:rPr>
              <a:t>Det innebär också att staben kan ha olika uppgifter och fokus i olika situationer, beroende av vad FRG ansvarig behöver hjälp med.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3</a:t>
            </a:fld>
            <a:endParaRPr lang="sv-SE"/>
          </a:p>
        </p:txBody>
      </p:sp>
    </p:spTree>
    <p:extLst>
      <p:ext uri="{BB962C8B-B14F-4D97-AF65-F5344CB8AC3E}">
        <p14:creationId xmlns:p14="http://schemas.microsoft.com/office/powerpoint/2010/main" val="138931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Stabens uppgifter• Leda verksamheten • Inhämta underlag för beslut • Omsätta beslut • Delge organisationen • Planering av personal och utrustning</a:t>
            </a:r>
          </a:p>
          <a:p>
            <a:r>
              <a:rPr lang="sv-SE" dirty="0"/>
              <a:t>• Information</a:t>
            </a:r>
          </a:p>
          <a:p>
            <a:r>
              <a:rPr lang="sv-SE" dirty="0"/>
              <a:t>• Samverkan med andra aktörer</a:t>
            </a:r>
          </a:p>
          <a:p>
            <a:r>
              <a:rPr lang="sv-SE" dirty="0"/>
              <a:t>• Uppföljning och utvärdering</a:t>
            </a:r>
          </a:p>
        </p:txBody>
      </p:sp>
      <p:sp>
        <p:nvSpPr>
          <p:cNvPr id="4" name="Platshållare för bildnummer 3"/>
          <p:cNvSpPr>
            <a:spLocks noGrp="1"/>
          </p:cNvSpPr>
          <p:nvPr>
            <p:ph type="sldNum" sz="quarter" idx="5"/>
          </p:nvPr>
        </p:nvSpPr>
        <p:spPr/>
        <p:txBody>
          <a:bodyPr/>
          <a:lstStyle/>
          <a:p>
            <a:fld id="{68DFC292-0E81-4041-8D31-14820E9F7493}" type="slidenum">
              <a:rPr lang="sv-SE" smtClean="0"/>
              <a:t>4</a:t>
            </a:fld>
            <a:endParaRPr lang="sv-SE"/>
          </a:p>
        </p:txBody>
      </p:sp>
    </p:spTree>
    <p:extLst>
      <p:ext uri="{BB962C8B-B14F-4D97-AF65-F5344CB8AC3E}">
        <p14:creationId xmlns:p14="http://schemas.microsoft.com/office/powerpoint/2010/main" val="286566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kursdeltagare, vad kan det finns för fler utmaningar i Stab?</a:t>
            </a:r>
          </a:p>
        </p:txBody>
      </p:sp>
      <p:sp>
        <p:nvSpPr>
          <p:cNvPr id="4" name="Platshållare för bildnummer 3"/>
          <p:cNvSpPr>
            <a:spLocks noGrp="1"/>
          </p:cNvSpPr>
          <p:nvPr>
            <p:ph type="sldNum" sz="quarter" idx="5"/>
          </p:nvPr>
        </p:nvSpPr>
        <p:spPr/>
        <p:txBody>
          <a:bodyPr/>
          <a:lstStyle/>
          <a:p>
            <a:fld id="{68DFC292-0E81-4041-8D31-14820E9F7493}" type="slidenum">
              <a:rPr lang="sv-SE" smtClean="0"/>
              <a:t>5</a:t>
            </a:fld>
            <a:endParaRPr lang="sv-SE"/>
          </a:p>
        </p:txBody>
      </p:sp>
    </p:spTree>
    <p:extLst>
      <p:ext uri="{BB962C8B-B14F-4D97-AF65-F5344CB8AC3E}">
        <p14:creationId xmlns:p14="http://schemas.microsoft.com/office/powerpoint/2010/main" val="8553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6</a:t>
            </a:fld>
            <a:endParaRPr lang="sv-SE"/>
          </a:p>
        </p:txBody>
      </p:sp>
    </p:spTree>
    <p:extLst>
      <p:ext uri="{BB962C8B-B14F-4D97-AF65-F5344CB8AC3E}">
        <p14:creationId xmlns:p14="http://schemas.microsoft.com/office/powerpoint/2010/main" val="100995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Stabschefen och operativ FRG ansvarig avgör hur staben ska organiseras och vilka funktioner som staben ska ha för att kunna lösa uppgifterna. Antal funktioner i staben kan över tiden förändras och kan efterhand öka.</a:t>
            </a:r>
          </a:p>
          <a:p>
            <a:pPr>
              <a:lnSpc>
                <a:spcPct val="115000"/>
              </a:lnSpc>
              <a:spcAft>
                <a:spcPts val="10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Calibri" panose="020F0502020204030204" pitchFamily="34" charset="0"/>
                <a:ea typeface="Calibri" panose="020F0502020204030204" pitchFamily="34" charset="0"/>
                <a:cs typeface="Calibri" panose="020F0502020204030204" pitchFamily="34" charset="0"/>
              </a:rPr>
              <a:t>Stabens uppgifter kan ofta grupperas i fyra huvudgrupper:</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analys</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tekniskt ledningsstöd</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service</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information</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Det är viktigt att man beaktar säkerheten för stabens arbete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7</a:t>
            </a:fld>
            <a:endParaRPr lang="sv-SE"/>
          </a:p>
        </p:txBody>
      </p:sp>
    </p:spTree>
    <p:extLst>
      <p:ext uri="{BB962C8B-B14F-4D97-AF65-F5344CB8AC3E}">
        <p14:creationId xmlns:p14="http://schemas.microsoft.com/office/powerpoint/2010/main" val="279266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sz="1200" dirty="0">
                <a:latin typeface="+mj-lt"/>
              </a:rPr>
              <a:t>Om staben bara ska hantera några få och väl avgränsade uppgifter så kan en stabschef vara överflödig.</a:t>
            </a:r>
            <a:r>
              <a:rPr lang="sv-SE" sz="1800" b="1"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Stabschef ska</a:t>
            </a:r>
            <a:r>
              <a:rPr lang="sv-SE" sz="1800" dirty="0">
                <a:effectLst/>
                <a:latin typeface="Calibri" panose="020F0502020204030204" pitchFamily="34" charset="0"/>
                <a:ea typeface="Calibri" panose="020F0502020204030204" pitchFamily="34" charset="0"/>
                <a:cs typeface="Calibri" panose="020F0502020204030204" pitchFamily="34" charset="0"/>
              </a:rPr>
              <a:t>:</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starta upp stabens arbete och sätta in stabens personal i läget</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planera verksamheten och fastställa rutinerna</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föredra eller låta föredra ärenden för beslutsfattaren</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omsätta operativ FRG ansvarig beslut i order och direktiv</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samordna stabens olika delar och samverkande parter</a:t>
            </a:r>
            <a:br>
              <a:rPr lang="sv-SE" sz="1800" dirty="0">
                <a:effectLst/>
                <a:latin typeface="Calibri" panose="020F0502020204030204" pitchFamily="34" charset="0"/>
                <a:ea typeface="Calibri" panose="020F0502020204030204" pitchFamily="34" charset="0"/>
                <a:cs typeface="Calibri" panose="020F0502020204030204" pitchFamily="34" charset="0"/>
              </a:rPr>
            </a:br>
            <a:r>
              <a:rPr lang="sv-SE" sz="1800" dirty="0">
                <a:effectLst/>
                <a:latin typeface="Calibri" panose="020F0502020204030204" pitchFamily="34" charset="0"/>
                <a:ea typeface="Calibri" panose="020F0502020204030204" pitchFamily="34" charset="0"/>
                <a:cs typeface="Calibri" panose="020F0502020204030204" pitchFamily="34" charset="0"/>
              </a:rPr>
              <a:t>- utvärdera andras och sitt eget arbete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Om staben bara ska hantera några få och väl avgränsade uppgifter behövs eventuellt ingen stabschef. Då kommunicerar staben direkt med operativ FRG ansvarig. </a:t>
            </a:r>
            <a:endParaRPr lang="sv-SE" sz="1200" dirty="0">
              <a:latin typeface="+mj-lt"/>
            </a:endParaRPr>
          </a:p>
          <a:p>
            <a:pPr>
              <a:spcAft>
                <a:spcPts val="600"/>
              </a:spcAft>
            </a:pPr>
            <a:r>
              <a:rPr lang="sv-SE" sz="1200" dirty="0">
                <a:latin typeface="+mj-lt"/>
              </a:rPr>
              <a:t>Då kommunicerar staben direkt med operativ FRG ansvarig  </a:t>
            </a:r>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8</a:t>
            </a:fld>
            <a:endParaRPr lang="sv-SE"/>
          </a:p>
        </p:txBody>
      </p:sp>
    </p:spTree>
    <p:extLst>
      <p:ext uri="{BB962C8B-B14F-4D97-AF65-F5344CB8AC3E}">
        <p14:creationId xmlns:p14="http://schemas.microsoft.com/office/powerpoint/2010/main" val="166973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lgn="l">
              <a:lnSpc>
                <a:spcPct val="90000"/>
              </a:lnSpc>
              <a:spcBef>
                <a:spcPts val="1425"/>
              </a:spcBef>
              <a:tabLst>
                <a:tab pos="106045" algn="l"/>
                <a:tab pos="555625" algn="l"/>
                <a:tab pos="1004570" algn="l"/>
                <a:tab pos="1454150" algn="l"/>
                <a:tab pos="1903095" algn="l"/>
                <a:tab pos="2352675" algn="l"/>
                <a:tab pos="2801620" algn="l"/>
                <a:tab pos="3251200" algn="l"/>
                <a:tab pos="3700145" algn="l"/>
                <a:tab pos="4149725" algn="l"/>
                <a:tab pos="4598670" algn="l"/>
                <a:tab pos="5047615" algn="l"/>
                <a:tab pos="5497195" algn="l"/>
                <a:tab pos="5946775" algn="l"/>
                <a:tab pos="6395720" algn="l"/>
                <a:tab pos="6845300" algn="l"/>
                <a:tab pos="7294245" algn="l"/>
                <a:tab pos="7743825" algn="l"/>
                <a:tab pos="8192770" algn="l"/>
                <a:tab pos="8642350" algn="l"/>
              </a:tabLst>
            </a:pPr>
            <a:r>
              <a:rPr lang="sv-SE" sz="1200" dirty="0">
                <a:latin typeface="+mj-lt"/>
              </a:rPr>
              <a:t>Nedanstående funktioner kan finns hos blåljus, myndigheter, kommuner och regioner m.m. </a:t>
            </a:r>
          </a:p>
          <a:p>
            <a:pPr marL="342900" indent="-342900" algn="l">
              <a:lnSpc>
                <a:spcPct val="90000"/>
              </a:lnSpc>
              <a:spcBef>
                <a:spcPts val="1425"/>
              </a:spcBef>
              <a:tabLst>
                <a:tab pos="106045" algn="l"/>
                <a:tab pos="555625" algn="l"/>
                <a:tab pos="1004570" algn="l"/>
                <a:tab pos="1454150" algn="l"/>
                <a:tab pos="1903095" algn="l"/>
                <a:tab pos="2352675" algn="l"/>
                <a:tab pos="2801620" algn="l"/>
                <a:tab pos="3251200" algn="l"/>
                <a:tab pos="3700145" algn="l"/>
                <a:tab pos="4149725" algn="l"/>
                <a:tab pos="4598670" algn="l"/>
                <a:tab pos="5047615" algn="l"/>
                <a:tab pos="5497195" algn="l"/>
                <a:tab pos="5946775" algn="l"/>
                <a:tab pos="6395720" algn="l"/>
                <a:tab pos="6845300" algn="l"/>
                <a:tab pos="7294245" algn="l"/>
                <a:tab pos="7743825" algn="l"/>
                <a:tab pos="8192770" algn="l"/>
                <a:tab pos="8642350" algn="l"/>
              </a:tabLst>
            </a:pPr>
            <a:r>
              <a:rPr lang="sv-SE" sz="1200" dirty="0">
                <a:latin typeface="+mj-lt"/>
              </a:rPr>
              <a:t>Tänk funktionstänk och individtänk i staben.</a:t>
            </a:r>
          </a:p>
          <a:p>
            <a:pPr marL="342900" indent="-342900" algn="l">
              <a:lnSpc>
                <a:spcPct val="90000"/>
              </a:lnSpc>
              <a:spcBef>
                <a:spcPts val="1425"/>
              </a:spcBef>
              <a:tabLst>
                <a:tab pos="106045" algn="l"/>
                <a:tab pos="555625" algn="l"/>
                <a:tab pos="1004570" algn="l"/>
                <a:tab pos="1454150" algn="l"/>
                <a:tab pos="1903095" algn="l"/>
                <a:tab pos="2352675" algn="l"/>
                <a:tab pos="2801620" algn="l"/>
                <a:tab pos="3251200" algn="l"/>
                <a:tab pos="3700145" algn="l"/>
                <a:tab pos="4149725" algn="l"/>
                <a:tab pos="4598670" algn="l"/>
                <a:tab pos="5047615" algn="l"/>
                <a:tab pos="5497195" algn="l"/>
                <a:tab pos="5946775" algn="l"/>
                <a:tab pos="6395720" algn="l"/>
                <a:tab pos="6845300" algn="l"/>
                <a:tab pos="7294245" algn="l"/>
                <a:tab pos="7743825" algn="l"/>
                <a:tab pos="8192770" algn="l"/>
                <a:tab pos="8642350" algn="l"/>
              </a:tabLst>
            </a:pPr>
            <a:r>
              <a:rPr lang="sv-SE" sz="1200" dirty="0">
                <a:latin typeface="+mj-lt"/>
              </a:rPr>
              <a:t>Om staben bara ska hantera några få och väl avgränsade uppgifter så kan en stabschef vara överflödig. Då kommunicerar staben direkt med operativ FRG ansvarig .</a:t>
            </a: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 </a:t>
            </a:r>
          </a:p>
          <a:p>
            <a:pPr marL="342900" indent="-342900" algn="l">
              <a:lnSpc>
                <a:spcPct val="90000"/>
              </a:lnSpc>
              <a:spcBef>
                <a:spcPts val="1425"/>
              </a:spcBef>
              <a:tabLst>
                <a:tab pos="106045" algn="l"/>
                <a:tab pos="555625" algn="l"/>
                <a:tab pos="1004570" algn="l"/>
                <a:tab pos="1454150" algn="l"/>
                <a:tab pos="1903095" algn="l"/>
                <a:tab pos="2352675" algn="l"/>
                <a:tab pos="2801620" algn="l"/>
                <a:tab pos="3251200" algn="l"/>
                <a:tab pos="3700145" algn="l"/>
                <a:tab pos="4149725" algn="l"/>
                <a:tab pos="4598670" algn="l"/>
                <a:tab pos="5047615" algn="l"/>
                <a:tab pos="5497195" algn="l"/>
                <a:tab pos="5946775" algn="l"/>
                <a:tab pos="6395720" algn="l"/>
                <a:tab pos="6845300" algn="l"/>
                <a:tab pos="7294245" algn="l"/>
                <a:tab pos="7743825" algn="l"/>
                <a:tab pos="8192770" algn="l"/>
                <a:tab pos="8642350" algn="l"/>
              </a:tabLst>
            </a:pPr>
            <a:r>
              <a:rPr lang="sv-SE" sz="1800" kern="100" dirty="0">
                <a:solidFill>
                  <a:srgbClr val="000000"/>
                </a:solidFill>
                <a:effectLst/>
                <a:latin typeface="Calibri" panose="020F0502020204030204" pitchFamily="34" charset="0"/>
                <a:ea typeface="Microsoft YaHei" panose="020B0503020204020204" pitchFamily="34" charset="-122"/>
                <a:cs typeface="Liberation Sans"/>
              </a:rPr>
              <a:t>Styr hela stabsverksamheten. Kartlägga utgångsläget och följa upp läget, bedöma resursbehov samt ge order och kontrollera verksamheten och kräva in rapporter.</a:t>
            </a:r>
            <a:endParaRPr lang="sv-SE" sz="1800" kern="100" dirty="0">
              <a:solidFill>
                <a:srgbClr val="000000"/>
              </a:solidFill>
              <a:effectLst/>
              <a:latin typeface="Microsoft YaHei" panose="020B0503020204020204" pitchFamily="34" charset="-122"/>
              <a:ea typeface="Microsoft YaHei" panose="020B0503020204020204" pitchFamily="34" charset="-122"/>
              <a:cs typeface="Liberation Sans"/>
            </a:endParaRPr>
          </a:p>
          <a:p>
            <a:pPr>
              <a:lnSpc>
                <a:spcPct val="115000"/>
              </a:lnSpc>
              <a:spcAft>
                <a:spcPts val="10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sv-SE" sz="1200" dirty="0">
              <a:latin typeface="+mj-lt"/>
            </a:endParaRPr>
          </a:p>
          <a:p>
            <a:endParaRPr lang="sv-SE" dirty="0"/>
          </a:p>
        </p:txBody>
      </p:sp>
      <p:sp>
        <p:nvSpPr>
          <p:cNvPr id="4" name="Platshållare för bildnummer 3"/>
          <p:cNvSpPr>
            <a:spLocks noGrp="1"/>
          </p:cNvSpPr>
          <p:nvPr>
            <p:ph type="sldNum" sz="quarter" idx="5"/>
          </p:nvPr>
        </p:nvSpPr>
        <p:spPr/>
        <p:txBody>
          <a:bodyPr/>
          <a:lstStyle/>
          <a:p>
            <a:fld id="{68DFC292-0E81-4041-8D31-14820E9F7493}" type="slidenum">
              <a:rPr lang="sv-SE" smtClean="0"/>
              <a:t>9</a:t>
            </a:fld>
            <a:endParaRPr lang="sv-SE"/>
          </a:p>
        </p:txBody>
      </p:sp>
    </p:spTree>
    <p:extLst>
      <p:ext uri="{BB962C8B-B14F-4D97-AF65-F5344CB8AC3E}">
        <p14:creationId xmlns:p14="http://schemas.microsoft.com/office/powerpoint/2010/main" val="284124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BFDBD-172A-E1D8-43BE-5C23FA0A001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FA3D026-FF31-A898-D2AF-616C3BFEE2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FD43135-146F-1EBD-2436-64BEC4873C5A}"/>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5" name="Platshållare för sidfot 4">
            <a:extLst>
              <a:ext uri="{FF2B5EF4-FFF2-40B4-BE49-F238E27FC236}">
                <a16:creationId xmlns:a16="http://schemas.microsoft.com/office/drawing/2014/main" id="{B034567C-761D-7729-722B-1A657482F1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252B6E6-CE27-EA83-8B04-10B167FBC189}"/>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303828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F53B4E-1856-76EC-C094-1EF7AD56478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AB2F16A-EF6F-4F23-503D-3A36A4B1E45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90A8813-AFC1-54B1-1234-49D9D3E3450B}"/>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5" name="Platshållare för sidfot 4">
            <a:extLst>
              <a:ext uri="{FF2B5EF4-FFF2-40B4-BE49-F238E27FC236}">
                <a16:creationId xmlns:a16="http://schemas.microsoft.com/office/drawing/2014/main" id="{82D39460-58F2-57CC-99A7-59AB0A4CE26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E77A9F-956A-D60F-176A-69B5CA751271}"/>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324138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D9853F4-D516-0203-4C2E-CB7D5CDDB9A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A7D6360-DC67-F9B1-D2BE-F7ACEB007BD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C65939-6A06-3EE1-C61D-C2F2AA5A74BE}"/>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5" name="Platshållare för sidfot 4">
            <a:extLst>
              <a:ext uri="{FF2B5EF4-FFF2-40B4-BE49-F238E27FC236}">
                <a16:creationId xmlns:a16="http://schemas.microsoft.com/office/drawing/2014/main" id="{8F8D7929-C475-6503-214C-9983D5F111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BC5F32-25CB-681E-C89A-1BA61358E898}"/>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12951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11505-A772-E613-0546-546C9CC4B57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14D541-9BBD-3C7B-94EE-B397FE589AD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A1EAAA-83EB-8DEE-DEF0-1C4306A09965}"/>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5" name="Platshållare för sidfot 4">
            <a:extLst>
              <a:ext uri="{FF2B5EF4-FFF2-40B4-BE49-F238E27FC236}">
                <a16:creationId xmlns:a16="http://schemas.microsoft.com/office/drawing/2014/main" id="{2DF0D676-3BAF-8A87-B975-B50E5927C63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0B92B20-4069-0E15-75B1-9EBB8DC3F605}"/>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158589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7BA21D-9D6A-6F26-AD95-BE78010E757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9313AC-79AF-0184-2097-1E800A7577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B8B20DF-D16A-59A8-8019-D4FDB24BF47A}"/>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5" name="Platshållare för sidfot 4">
            <a:extLst>
              <a:ext uri="{FF2B5EF4-FFF2-40B4-BE49-F238E27FC236}">
                <a16:creationId xmlns:a16="http://schemas.microsoft.com/office/drawing/2014/main" id="{67067408-0399-1D08-4A13-90D2CE1FBA3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E2F4E4-CE23-DB48-A9B3-A75D178D2760}"/>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337426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2C057D-82A0-DDE8-8F4E-A032521B0B9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30FB8D-C726-B41A-0C24-BD213D14E42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D207FF1-E12E-993B-6CF6-02E8E635EC2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D669C4-BFE8-95E3-15DE-728E3AB3B14E}"/>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6" name="Platshållare för sidfot 5">
            <a:extLst>
              <a:ext uri="{FF2B5EF4-FFF2-40B4-BE49-F238E27FC236}">
                <a16:creationId xmlns:a16="http://schemas.microsoft.com/office/drawing/2014/main" id="{BB4F156E-22A3-5DB1-32CE-08BA46BB356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A15F172-86E9-9BD3-D31D-6E0B56D88154}"/>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297815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8AD05-D245-7505-AA63-7FE2AD6F631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11C138C-A508-0A85-B447-A6515B853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9FC7157-06B5-C762-84EE-F729A1F66E0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9D22663-8478-9534-9B94-2ECD51394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3FB7E3B-FC45-A1C3-64CA-99909285284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5887D67-A856-A83E-20CC-F9118E67BBB8}"/>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8" name="Platshållare för sidfot 7">
            <a:extLst>
              <a:ext uri="{FF2B5EF4-FFF2-40B4-BE49-F238E27FC236}">
                <a16:creationId xmlns:a16="http://schemas.microsoft.com/office/drawing/2014/main" id="{4FB9745F-0188-2D47-9B4F-7136D0FA92D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879BDE8-F8E8-FBF9-D8BF-8AA3A3B546AE}"/>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270905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E75D2-C951-D16A-7056-B2637A0EF3D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8463863-5B0E-C4DA-5FE4-4BD49D461568}"/>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4" name="Platshållare för sidfot 3">
            <a:extLst>
              <a:ext uri="{FF2B5EF4-FFF2-40B4-BE49-F238E27FC236}">
                <a16:creationId xmlns:a16="http://schemas.microsoft.com/office/drawing/2014/main" id="{1503E777-9AC9-1F6B-DBDF-B67B419A804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95D79AC-2DAA-D48C-BE7D-F1AF48903EA1}"/>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324845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DC85582-EC1B-8A52-CA4F-94DA5FC7B484}"/>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3" name="Platshållare för sidfot 2">
            <a:extLst>
              <a:ext uri="{FF2B5EF4-FFF2-40B4-BE49-F238E27FC236}">
                <a16:creationId xmlns:a16="http://schemas.microsoft.com/office/drawing/2014/main" id="{D7A94CEE-2F96-CC5E-0B7A-8D22FF94F05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9E8DFE6-548E-19F8-5645-9CFE8495EE46}"/>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133513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2CD323-CE95-E41C-C139-A856BBA3579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E43B380-AA20-2AD6-5998-570E29679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027A384-C838-0FB9-E6A1-C3A8B18E2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0F9BA6D-4C5A-8BDF-BDF7-E4CDDBB4397A}"/>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6" name="Platshållare för sidfot 5">
            <a:extLst>
              <a:ext uri="{FF2B5EF4-FFF2-40B4-BE49-F238E27FC236}">
                <a16:creationId xmlns:a16="http://schemas.microsoft.com/office/drawing/2014/main" id="{9C29627A-5E8A-26ED-FF6D-76D83568216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19381F3-D5D0-D837-924E-D267DD07EC73}"/>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128410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E3A05-DBB2-62FD-5A67-292F3663171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6C3D244-EFBC-2626-C1DB-10DFC2088E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3229D62-3BC8-0470-0160-4BB7344F4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AD39D97-4F68-2054-0F97-D1CADA0E0749}"/>
              </a:ext>
            </a:extLst>
          </p:cNvPr>
          <p:cNvSpPr>
            <a:spLocks noGrp="1"/>
          </p:cNvSpPr>
          <p:nvPr>
            <p:ph type="dt" sz="half" idx="10"/>
          </p:nvPr>
        </p:nvSpPr>
        <p:spPr/>
        <p:txBody>
          <a:bodyPr/>
          <a:lstStyle/>
          <a:p>
            <a:fld id="{F9775FC8-E33F-4C38-9F0F-4DA7841732D5}" type="datetimeFigureOut">
              <a:rPr lang="sv-SE" smtClean="0"/>
              <a:t>2022-08-11</a:t>
            </a:fld>
            <a:endParaRPr lang="sv-SE"/>
          </a:p>
        </p:txBody>
      </p:sp>
      <p:sp>
        <p:nvSpPr>
          <p:cNvPr id="6" name="Platshållare för sidfot 5">
            <a:extLst>
              <a:ext uri="{FF2B5EF4-FFF2-40B4-BE49-F238E27FC236}">
                <a16:creationId xmlns:a16="http://schemas.microsoft.com/office/drawing/2014/main" id="{055E5CFC-9909-8F2B-E619-BA2B349E1F0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A418D5-95F4-7AC3-35B4-D290E9407F53}"/>
              </a:ext>
            </a:extLst>
          </p:cNvPr>
          <p:cNvSpPr>
            <a:spLocks noGrp="1"/>
          </p:cNvSpPr>
          <p:nvPr>
            <p:ph type="sldNum" sz="quarter" idx="12"/>
          </p:nvPr>
        </p:nvSpPr>
        <p:spPr/>
        <p:txBody>
          <a:bodyPr/>
          <a:lstStyle/>
          <a:p>
            <a:fld id="{9E904875-9424-49E6-B435-AC02D332E648}" type="slidenum">
              <a:rPr lang="sv-SE" smtClean="0"/>
              <a:t>‹#›</a:t>
            </a:fld>
            <a:endParaRPr lang="sv-SE"/>
          </a:p>
        </p:txBody>
      </p:sp>
    </p:spTree>
    <p:extLst>
      <p:ext uri="{BB962C8B-B14F-4D97-AF65-F5344CB8AC3E}">
        <p14:creationId xmlns:p14="http://schemas.microsoft.com/office/powerpoint/2010/main" val="280824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0031F53-9EDD-FF08-C09F-8BDF5DEC2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C8EAD7B-3B08-F6A6-163C-3928841E0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703E206-C1AE-C170-E30D-E48EDEE69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75FC8-E33F-4C38-9F0F-4DA7841732D5}" type="datetimeFigureOut">
              <a:rPr lang="sv-SE" smtClean="0"/>
              <a:t>2022-08-11</a:t>
            </a:fld>
            <a:endParaRPr lang="sv-SE"/>
          </a:p>
        </p:txBody>
      </p:sp>
      <p:sp>
        <p:nvSpPr>
          <p:cNvPr id="5" name="Platshållare för sidfot 4">
            <a:extLst>
              <a:ext uri="{FF2B5EF4-FFF2-40B4-BE49-F238E27FC236}">
                <a16:creationId xmlns:a16="http://schemas.microsoft.com/office/drawing/2014/main" id="{2FB3CD3B-BE95-4894-AA46-C6646867D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8007478-FC58-1353-B20C-B454C70AC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04875-9424-49E6-B435-AC02D332E648}" type="slidenum">
              <a:rPr lang="sv-SE" smtClean="0"/>
              <a:t>‹#›</a:t>
            </a:fld>
            <a:endParaRPr lang="sv-SE"/>
          </a:p>
        </p:txBody>
      </p:sp>
    </p:spTree>
    <p:extLst>
      <p:ext uri="{BB962C8B-B14F-4D97-AF65-F5344CB8AC3E}">
        <p14:creationId xmlns:p14="http://schemas.microsoft.com/office/powerpoint/2010/main" val="214784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jpg"/><Relationship Id="rId7" Type="http://schemas.openxmlformats.org/officeDocument/2006/relationships/diagramLayout" Target="../diagrams/layout3.xml"/><Relationship Id="rId12" Type="http://schemas.openxmlformats.org/officeDocument/2006/relationships/image" Target="../media/image40.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image" Target="../media/image39.png"/><Relationship Id="rId5" Type="http://schemas.openxmlformats.org/officeDocument/2006/relationships/image" Target="../media/image38.svg"/><Relationship Id="rId10" Type="http://schemas.microsoft.com/office/2007/relationships/diagramDrawing" Target="../diagrams/drawing3.xml"/><Relationship Id="rId4" Type="http://schemas.openxmlformats.org/officeDocument/2006/relationships/image" Target="../media/image37.png"/><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2.sv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1.sv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1.sv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0.svg"/><Relationship Id="rId4" Type="http://schemas.openxmlformats.org/officeDocument/2006/relationships/diagramData" Target="../diagrams/data2.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DD828CA7-29E9-4FA6-A9A0-3EBB5A327BC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0265639" cy="6858000"/>
          </a:xfrm>
          <a:prstGeom prst="rect">
            <a:avLst/>
          </a:prstGeom>
        </p:spPr>
      </p:pic>
      <p:sp>
        <p:nvSpPr>
          <p:cNvPr id="2" name="Rubrik 1">
            <a:extLst>
              <a:ext uri="{FF2B5EF4-FFF2-40B4-BE49-F238E27FC236}">
                <a16:creationId xmlns:a16="http://schemas.microsoft.com/office/drawing/2014/main" id="{5929F13C-CAC7-E79F-410C-EFCC91659C7D}"/>
              </a:ext>
            </a:extLst>
          </p:cNvPr>
          <p:cNvSpPr>
            <a:spLocks noGrp="1"/>
          </p:cNvSpPr>
          <p:nvPr>
            <p:ph type="ctrTitle"/>
          </p:nvPr>
        </p:nvSpPr>
        <p:spPr>
          <a:xfrm>
            <a:off x="-4" y="1296743"/>
            <a:ext cx="12192000" cy="1349592"/>
          </a:xfrm>
        </p:spPr>
        <p:txBody>
          <a:bodyPr>
            <a:normAutofit/>
          </a:bodyPr>
          <a:lstStyle/>
          <a:p>
            <a:r>
              <a:rPr lang="sv-SE" sz="5400" b="1" spc="-300">
                <a:solidFill>
                  <a:srgbClr val="002060"/>
                </a:solidFill>
                <a:latin typeface="Arial" panose="020B0604020202020204" pitchFamily="34" charset="0"/>
                <a:cs typeface="Arial" panose="020B0604020202020204" pitchFamily="34" charset="0"/>
              </a:rPr>
              <a:t>FRG Stabstjänst</a:t>
            </a:r>
            <a:endParaRPr lang="sv-SE" sz="5400" b="1" spc="-300" dirty="0">
              <a:solidFill>
                <a:srgbClr val="002060"/>
              </a:solidFill>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6CBA0738-9037-F767-8518-B52F46B4F61A}"/>
              </a:ext>
            </a:extLst>
          </p:cNvPr>
          <p:cNvSpPr txBox="1"/>
          <p:nvPr/>
        </p:nvSpPr>
        <p:spPr>
          <a:xfrm>
            <a:off x="10631379" y="6521082"/>
            <a:ext cx="1350042" cy="253916"/>
          </a:xfrm>
          <a:prstGeom prst="rect">
            <a:avLst/>
          </a:prstGeom>
          <a:noFill/>
        </p:spPr>
        <p:txBody>
          <a:bodyPr wrap="square" rtlCol="0">
            <a:spAutoFit/>
          </a:bodyPr>
          <a:lstStyle/>
          <a:p>
            <a:r>
              <a:rPr lang="sv-SE" sz="1000" b="1" dirty="0">
                <a:latin typeface="Arial" panose="020B0604020202020204" pitchFamily="34" charset="0"/>
                <a:cs typeface="Arial" panose="020B0604020202020204" pitchFamily="34" charset="0"/>
              </a:rPr>
              <a:t>2022-06-26 vers 4</a:t>
            </a:r>
          </a:p>
        </p:txBody>
      </p:sp>
      <p:cxnSp>
        <p:nvCxnSpPr>
          <p:cNvPr id="7" name="Rak koppling 6">
            <a:extLst>
              <a:ext uri="{FF2B5EF4-FFF2-40B4-BE49-F238E27FC236}">
                <a16:creationId xmlns:a16="http://schemas.microsoft.com/office/drawing/2014/main" id="{31EE7758-CCFE-053C-552E-322E19E1995B}"/>
              </a:ext>
            </a:extLst>
          </p:cNvPr>
          <p:cNvCxnSpPr>
            <a:cxnSpLocks/>
          </p:cNvCxnSpPr>
          <p:nvPr/>
        </p:nvCxnSpPr>
        <p:spPr>
          <a:xfrm>
            <a:off x="481055" y="1677971"/>
            <a:ext cx="1151269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1216D0D1-1E46-9225-32B5-BC85B010A339}"/>
              </a:ext>
            </a:extLst>
          </p:cNvPr>
          <p:cNvCxnSpPr>
            <a:cxnSpLocks/>
          </p:cNvCxnSpPr>
          <p:nvPr/>
        </p:nvCxnSpPr>
        <p:spPr>
          <a:xfrm>
            <a:off x="103694" y="2782479"/>
            <a:ext cx="1151269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C1BA467A-4662-ACCB-4DC5-874232AB3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1379" y="5992802"/>
            <a:ext cx="1288487" cy="528280"/>
          </a:xfrm>
          <a:prstGeom prst="rect">
            <a:avLst/>
          </a:prstGeom>
        </p:spPr>
      </p:pic>
    </p:spTree>
    <p:extLst>
      <p:ext uri="{BB962C8B-B14F-4D97-AF65-F5344CB8AC3E}">
        <p14:creationId xmlns:p14="http://schemas.microsoft.com/office/powerpoint/2010/main" val="397800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En </a:t>
            </a:r>
            <a:r>
              <a:rPr lang="sv-SE" sz="3600" b="1" dirty="0">
                <a:solidFill>
                  <a:srgbClr val="002060"/>
                </a:solidFill>
                <a:latin typeface="+mj-lt"/>
              </a:rPr>
              <a:t>FRG stab kan innehålla följande funktioner</a:t>
            </a:r>
            <a:br>
              <a:rPr lang="sv-SE" sz="1800" b="1" dirty="0">
                <a:solidFill>
                  <a:srgbClr val="002060"/>
                </a:solidFill>
              </a:rPr>
            </a:b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55652" y="1431488"/>
            <a:ext cx="11521841" cy="5386090"/>
          </a:xfrm>
          <a:prstGeom prst="rect">
            <a:avLst/>
          </a:prstGeom>
          <a:noFill/>
        </p:spPr>
        <p:txBody>
          <a:bodyPr wrap="square" numCol="1">
            <a:spAutoFit/>
          </a:bodyPr>
          <a:lstStyle/>
          <a:p>
            <a:endParaRPr lang="sv-SE" sz="2400" b="1" spc="-150" dirty="0">
              <a:latin typeface="+mj-lt"/>
              <a:cs typeface="Arial" panose="020B0604020202020204" pitchFamily="34" charset="0"/>
            </a:endParaRPr>
          </a:p>
          <a:p>
            <a:r>
              <a:rPr lang="sv-SE" sz="2400" b="1" spc="-150" dirty="0">
                <a:latin typeface="+mj-lt"/>
                <a:cs typeface="Arial" panose="020B0604020202020204" pitchFamily="34" charset="0"/>
              </a:rPr>
              <a:t>K0 </a:t>
            </a:r>
            <a:r>
              <a:rPr lang="sv-SE" sz="2400" spc="-150" dirty="0">
                <a:latin typeface="+mj-lt"/>
                <a:cs typeface="Arial" panose="020B0604020202020204" pitchFamily="34" charset="0"/>
              </a:rPr>
              <a:t>Stabs- och funktion stöd </a:t>
            </a:r>
            <a:r>
              <a:rPr lang="sv-SE" sz="2400" b="1" spc="-150" dirty="0">
                <a:latin typeface="+mj-lt"/>
                <a:cs typeface="Arial" panose="020B0604020202020204" pitchFamily="34" charset="0"/>
              </a:rPr>
              <a:t>	</a:t>
            </a:r>
          </a:p>
          <a:p>
            <a:r>
              <a:rPr lang="sv-SE" sz="2400" spc="-150" dirty="0">
                <a:latin typeface="+mj-lt"/>
                <a:cs typeface="Arial" panose="020B0604020202020204" pitchFamily="34" charset="0"/>
              </a:rPr>
              <a:t>(t.ex. logga verksamheten, sekretariat m.m.)</a:t>
            </a:r>
          </a:p>
          <a:p>
            <a:endParaRPr lang="sv-SE" sz="800" spc="-150" dirty="0">
              <a:latin typeface="+mj-lt"/>
              <a:cs typeface="Arial" panose="020B0604020202020204" pitchFamily="34" charset="0"/>
            </a:endParaRPr>
          </a:p>
          <a:p>
            <a:r>
              <a:rPr lang="sv-SE" sz="2400" b="1" spc="-150" dirty="0">
                <a:latin typeface="+mj-lt"/>
              </a:rPr>
              <a:t>K1 </a:t>
            </a:r>
            <a:r>
              <a:rPr lang="sv-SE" sz="2400" spc="-150" dirty="0">
                <a:latin typeface="+mj-lt"/>
              </a:rPr>
              <a:t>Personal</a:t>
            </a:r>
          </a:p>
          <a:p>
            <a:r>
              <a:rPr lang="sv-SE" sz="2400" spc="-150" dirty="0">
                <a:latin typeface="+mj-lt"/>
              </a:rPr>
              <a:t>(t.ex. arbetsschema, planering av avlösning m.m.)</a:t>
            </a:r>
          </a:p>
          <a:p>
            <a:endParaRPr lang="sv-SE" sz="800" spc="-150" dirty="0">
              <a:latin typeface="+mj-lt"/>
            </a:endParaRPr>
          </a:p>
          <a:p>
            <a:r>
              <a:rPr lang="sv-SE" sz="2400" b="1" spc="-150" dirty="0">
                <a:latin typeface="+mj-lt"/>
              </a:rPr>
              <a:t>K4 </a:t>
            </a:r>
            <a:r>
              <a:rPr lang="sv-SE" sz="2400" spc="-150" dirty="0">
                <a:latin typeface="+mj-lt"/>
              </a:rPr>
              <a:t>Logistik </a:t>
            </a:r>
          </a:p>
          <a:p>
            <a:r>
              <a:rPr lang="sv-SE" sz="2400" spc="-150" dirty="0">
                <a:latin typeface="+mj-lt"/>
              </a:rPr>
              <a:t>(t.ex. utrustning, transporter, sambandsutrustning m.m.)</a:t>
            </a:r>
          </a:p>
          <a:p>
            <a:endParaRPr lang="sv-SE" sz="800" spc="-150" dirty="0">
              <a:latin typeface="+mj-lt"/>
            </a:endParaRPr>
          </a:p>
          <a:p>
            <a:r>
              <a:rPr lang="sv-SE" sz="2400" b="1" spc="-150" dirty="0">
                <a:latin typeface="+mj-lt"/>
              </a:rPr>
              <a:t>K3</a:t>
            </a:r>
            <a:r>
              <a:rPr lang="sv-SE" sz="2400" spc="-150" dirty="0">
                <a:latin typeface="+mj-lt"/>
              </a:rPr>
              <a:t> Operativ ledning</a:t>
            </a:r>
          </a:p>
          <a:p>
            <a:r>
              <a:rPr lang="sv-SE" sz="2400" spc="-150" dirty="0">
                <a:latin typeface="+mj-lt"/>
              </a:rPr>
              <a:t>(t.ex. samband och samverkande resurser, lägesbild m.m.)</a:t>
            </a:r>
          </a:p>
          <a:p>
            <a:endParaRPr lang="sv-SE" sz="800" spc="-150" dirty="0">
              <a:latin typeface="+mj-lt"/>
            </a:endParaRPr>
          </a:p>
          <a:p>
            <a:r>
              <a:rPr lang="sv-SE" sz="2400" b="1" spc="-150" dirty="0">
                <a:latin typeface="+mj-lt"/>
              </a:rPr>
              <a:t>K2 </a:t>
            </a:r>
            <a:r>
              <a:rPr lang="sv-SE" sz="2400" spc="-150" dirty="0">
                <a:latin typeface="+mj-lt"/>
              </a:rPr>
              <a:t>Säkerhet</a:t>
            </a:r>
          </a:p>
          <a:p>
            <a:r>
              <a:rPr lang="sv-SE" sz="2400" spc="-150" dirty="0">
                <a:latin typeface="+mj-lt"/>
              </a:rPr>
              <a:t>(t.ex. för FRG resurser, skalskydd för staben m.m.).</a:t>
            </a:r>
          </a:p>
          <a:p>
            <a:endParaRPr lang="sv-SE" sz="2400" dirty="0">
              <a:latin typeface="+mj-lt"/>
            </a:endParaRPr>
          </a:p>
          <a:p>
            <a:endParaRPr lang="sv-SE" sz="2400" dirty="0">
              <a:latin typeface="+mj-lt"/>
            </a:endParaRPr>
          </a:p>
        </p:txBody>
      </p:sp>
      <p:pic>
        <p:nvPicPr>
          <p:cNvPr id="10" name="Bildobjekt 9">
            <a:extLst>
              <a:ext uri="{FF2B5EF4-FFF2-40B4-BE49-F238E27FC236}">
                <a16:creationId xmlns:a16="http://schemas.microsoft.com/office/drawing/2014/main" id="{1F02A4B3-4640-B4C3-4478-12FE1167D81C}"/>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7218946" y="2093354"/>
            <a:ext cx="3615772" cy="3791761"/>
          </a:xfrm>
          <a:prstGeom prst="rect">
            <a:avLst/>
          </a:prstGeom>
        </p:spPr>
      </p:pic>
    </p:spTree>
    <p:extLst>
      <p:ext uri="{BB962C8B-B14F-4D97-AF65-F5344CB8AC3E}">
        <p14:creationId xmlns:p14="http://schemas.microsoft.com/office/powerpoint/2010/main" val="291066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GRUPPUPPGIFT 1</a:t>
            </a:r>
            <a:br>
              <a:rPr lang="sv-SE" sz="1800" b="1" dirty="0">
                <a:solidFill>
                  <a:srgbClr val="002060"/>
                </a:solidFill>
              </a:rPr>
            </a:b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601171"/>
            <a:ext cx="11521841" cy="1938992"/>
          </a:xfrm>
          <a:prstGeom prst="rect">
            <a:avLst/>
          </a:prstGeom>
          <a:noFill/>
        </p:spPr>
        <p:txBody>
          <a:bodyPr wrap="square" numCol="1">
            <a:spAutoFit/>
          </a:bodyPr>
          <a:lstStyle/>
          <a:p>
            <a:pPr algn="ctr"/>
            <a:r>
              <a:rPr lang="sv-SE" sz="2400" dirty="0">
                <a:latin typeface="+mj-lt"/>
              </a:rPr>
              <a:t>Vilka funktioner kan vara viktiga i en FRG Stab?</a:t>
            </a:r>
          </a:p>
          <a:p>
            <a:pPr algn="ctr"/>
            <a:endParaRPr lang="sv-SE" sz="2400" dirty="0">
              <a:latin typeface="+mj-lt"/>
            </a:endParaRPr>
          </a:p>
          <a:p>
            <a:pPr algn="ctr"/>
            <a:r>
              <a:rPr lang="sv-SE" sz="2400" dirty="0">
                <a:latin typeface="+mj-lt"/>
              </a:rPr>
              <a:t>(Diskutera med i grupper)</a:t>
            </a:r>
          </a:p>
          <a:p>
            <a:endParaRPr lang="sv-SE" sz="2400" dirty="0">
              <a:latin typeface="+mj-lt"/>
            </a:endParaRPr>
          </a:p>
          <a:p>
            <a:endParaRPr lang="sv-SE" sz="2400" dirty="0">
              <a:latin typeface="+mj-lt"/>
            </a:endParaRPr>
          </a:p>
        </p:txBody>
      </p:sp>
    </p:spTree>
    <p:extLst>
      <p:ext uri="{BB962C8B-B14F-4D97-AF65-F5344CB8AC3E}">
        <p14:creationId xmlns:p14="http://schemas.microsoft.com/office/powerpoint/2010/main" val="54062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088577D-5614-E559-1AD4-76EB9D6C8B98}"/>
              </a:ext>
            </a:extLst>
          </p:cNvPr>
          <p:cNvPicPr>
            <a:picLocks noChangeAspect="1"/>
          </p:cNvPicPr>
          <p:nvPr/>
        </p:nvPicPr>
        <p:blipFill rotWithShape="1">
          <a:blip r:embed="rId3"/>
          <a:srcRect b="1334"/>
          <a:stretch/>
        </p:blipFill>
        <p:spPr>
          <a:xfrm>
            <a:off x="20" y="1282"/>
            <a:ext cx="12191980" cy="6856718"/>
          </a:xfrm>
          <a:prstGeom prst="rect">
            <a:avLst/>
          </a:prstGeom>
        </p:spPr>
      </p:pic>
      <p:sp>
        <p:nvSpPr>
          <p:cNvPr id="3" name="textruta 2">
            <a:extLst>
              <a:ext uri="{FF2B5EF4-FFF2-40B4-BE49-F238E27FC236}">
                <a16:creationId xmlns:a16="http://schemas.microsoft.com/office/drawing/2014/main" id="{4250E2E5-331A-E6D8-C8E0-93C5C877F951}"/>
              </a:ext>
            </a:extLst>
          </p:cNvPr>
          <p:cNvSpPr txBox="1"/>
          <p:nvPr/>
        </p:nvSpPr>
        <p:spPr>
          <a:xfrm>
            <a:off x="552450" y="66675"/>
            <a:ext cx="3562350" cy="461665"/>
          </a:xfrm>
          <a:prstGeom prst="rect">
            <a:avLst/>
          </a:prstGeom>
          <a:solidFill>
            <a:schemeClr val="bg1"/>
          </a:solidFill>
        </p:spPr>
        <p:txBody>
          <a:bodyPr wrap="square" rtlCol="0">
            <a:spAutoFit/>
          </a:bodyPr>
          <a:lstStyle/>
          <a:p>
            <a:r>
              <a:rPr lang="sv-SE" sz="2400" b="1" dirty="0">
                <a:latin typeface="+mj-lt"/>
              </a:rPr>
              <a:t>Stabsverktyg</a:t>
            </a:r>
          </a:p>
        </p:txBody>
      </p:sp>
    </p:spTree>
    <p:extLst>
      <p:ext uri="{BB962C8B-B14F-4D97-AF65-F5344CB8AC3E}">
        <p14:creationId xmlns:p14="http://schemas.microsoft.com/office/powerpoint/2010/main" val="429051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Stabsorientering</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601171"/>
            <a:ext cx="11521841" cy="6063198"/>
          </a:xfrm>
          <a:prstGeom prst="rect">
            <a:avLst/>
          </a:prstGeom>
          <a:noFill/>
        </p:spPr>
        <p:txBody>
          <a:bodyPr wrap="square" numCol="1">
            <a:spAutoFit/>
          </a:bodyPr>
          <a:lstStyle/>
          <a:p>
            <a:pPr algn="ctr"/>
            <a:r>
              <a:rPr lang="sv-SE" sz="2400" dirty="0">
                <a:latin typeface="+mj-lt"/>
              </a:rPr>
              <a:t>För att hålla alla i staben orienterade om det aktuella läget och uppgifterna på sikt                             så kallar stabschefen regelbundet till stabsorienteringar.</a:t>
            </a:r>
          </a:p>
          <a:p>
            <a:endParaRPr lang="sv-SE" sz="2400" dirty="0">
              <a:latin typeface="+mj-lt"/>
            </a:endParaRPr>
          </a:p>
          <a:p>
            <a:pPr algn="ctr"/>
            <a:r>
              <a:rPr lang="sv-SE" sz="2400" dirty="0">
                <a:latin typeface="+mj-lt"/>
              </a:rPr>
              <a:t>Vid stabsorienteringarna, bör vara kortfattade och beskriva:</a:t>
            </a:r>
          </a:p>
          <a:p>
            <a:endParaRPr lang="sv-SE" sz="2400" dirty="0">
              <a:latin typeface="+mj-lt"/>
            </a:endParaRPr>
          </a:p>
          <a:p>
            <a:pPr marL="2171700" lvl="4" indent="-342900">
              <a:buFont typeface="Arial" panose="020B0604020202020204" pitchFamily="34" charset="0"/>
              <a:buChar char="•"/>
            </a:pPr>
            <a:r>
              <a:rPr lang="sv-SE" sz="2400" dirty="0">
                <a:latin typeface="+mj-lt"/>
              </a:rPr>
              <a:t>Genomförd verksamhet</a:t>
            </a:r>
          </a:p>
          <a:p>
            <a:r>
              <a:rPr lang="sv-SE" sz="2400" dirty="0">
                <a:latin typeface="+mj-lt"/>
              </a:rPr>
              <a:t> </a:t>
            </a:r>
          </a:p>
          <a:p>
            <a:pPr marL="2171700" lvl="4" indent="-342900">
              <a:buFont typeface="Arial" panose="020B0604020202020204" pitchFamily="34" charset="0"/>
              <a:buChar char="•"/>
            </a:pPr>
            <a:r>
              <a:rPr lang="sv-SE" sz="2400" dirty="0">
                <a:latin typeface="+mj-lt"/>
              </a:rPr>
              <a:t>Pågående verksamhet</a:t>
            </a:r>
          </a:p>
          <a:p>
            <a:r>
              <a:rPr lang="sv-SE" sz="2400" dirty="0">
                <a:latin typeface="+mj-lt"/>
              </a:rPr>
              <a:t> </a:t>
            </a:r>
          </a:p>
          <a:p>
            <a:pPr marL="2171700" lvl="4" indent="-342900">
              <a:buFont typeface="Arial" panose="020B0604020202020204" pitchFamily="34" charset="0"/>
              <a:buChar char="•"/>
            </a:pPr>
            <a:r>
              <a:rPr lang="sv-SE" sz="2400" dirty="0">
                <a:latin typeface="+mj-lt"/>
              </a:rPr>
              <a:t>Planerad verksamhet</a:t>
            </a:r>
            <a:endParaRPr lang="sv-SE" sz="2400" dirty="0"/>
          </a:p>
          <a:p>
            <a:endParaRPr lang="sv-SE" sz="2400" dirty="0">
              <a:latin typeface="+mj-lt"/>
            </a:endParaRPr>
          </a:p>
          <a:p>
            <a:r>
              <a:rPr lang="sv-SE" sz="2800" dirty="0">
                <a:solidFill>
                  <a:srgbClr val="002060"/>
                </a:solidFill>
                <a:latin typeface="+mj-lt"/>
              </a:rPr>
              <a:t> </a:t>
            </a:r>
          </a:p>
          <a:p>
            <a:pPr algn="ctr"/>
            <a:endParaRPr lang="sv-SE" sz="2400" dirty="0">
              <a:latin typeface="+mj-lt"/>
            </a:endParaRPr>
          </a:p>
          <a:p>
            <a:pPr algn="ctr"/>
            <a:endParaRPr lang="sv-SE" sz="2400" dirty="0">
              <a:latin typeface="+mj-lt"/>
            </a:endParaRPr>
          </a:p>
          <a:p>
            <a:endParaRPr lang="sv-SE" sz="2400" dirty="0">
              <a:latin typeface="+mj-lt"/>
            </a:endParaRPr>
          </a:p>
          <a:p>
            <a:endParaRPr lang="sv-SE" sz="2400" dirty="0">
              <a:latin typeface="+mj-lt"/>
            </a:endParaRPr>
          </a:p>
        </p:txBody>
      </p:sp>
      <p:pic>
        <p:nvPicPr>
          <p:cNvPr id="3" name="Bildobjekt 2">
            <a:extLst>
              <a:ext uri="{FF2B5EF4-FFF2-40B4-BE49-F238E27FC236}">
                <a16:creationId xmlns:a16="http://schemas.microsoft.com/office/drawing/2014/main" id="{D311A0DB-027D-D5C4-2424-739E924108F3}"/>
              </a:ext>
            </a:extLst>
          </p:cNvPr>
          <p:cNvPicPr>
            <a:picLocks noChangeAspect="1"/>
          </p:cNvPicPr>
          <p:nvPr/>
        </p:nvPicPr>
        <p:blipFill>
          <a:blip r:embed="rId4"/>
          <a:stretch>
            <a:fillRect/>
          </a:stretch>
        </p:blipFill>
        <p:spPr>
          <a:xfrm>
            <a:off x="5518795" y="3210875"/>
            <a:ext cx="6308402" cy="2896617"/>
          </a:xfrm>
          <a:prstGeom prst="rect">
            <a:avLst/>
          </a:prstGeom>
        </p:spPr>
      </p:pic>
    </p:spTree>
    <p:extLst>
      <p:ext uri="{BB962C8B-B14F-4D97-AF65-F5344CB8AC3E}">
        <p14:creationId xmlns:p14="http://schemas.microsoft.com/office/powerpoint/2010/main" val="316692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Stabsarbetsplan</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601171"/>
            <a:ext cx="11521841" cy="7663636"/>
          </a:xfrm>
          <a:prstGeom prst="rect">
            <a:avLst/>
          </a:prstGeom>
          <a:noFill/>
        </p:spPr>
        <p:txBody>
          <a:bodyPr wrap="square" numCol="1">
            <a:spAutoFit/>
          </a:bodyPr>
          <a:lstStyle/>
          <a:p>
            <a:pPr algn="ctr"/>
            <a:r>
              <a:rPr lang="sv-SE" sz="2400" dirty="0">
                <a:latin typeface="+mj-lt"/>
              </a:rPr>
              <a:t>Den används för att planera stabens eget arbete och är ett viktigt verktyg för                            stabschef för att samordna och redovisa stabens arbete.</a:t>
            </a:r>
          </a:p>
          <a:p>
            <a:pPr algn="ctr"/>
            <a:endParaRPr lang="sv-SE" sz="2400" b="1" dirty="0">
              <a:latin typeface="+mj-lt"/>
            </a:endParaRPr>
          </a:p>
          <a:p>
            <a:pPr algn="ctr"/>
            <a:r>
              <a:rPr lang="sv-SE" sz="2400" dirty="0">
                <a:latin typeface="+mj-lt"/>
              </a:rPr>
              <a:t>Stabsarbete ska mynna ut i resultat och inte bara beskrivningar av läget!</a:t>
            </a:r>
          </a:p>
          <a:p>
            <a:pPr algn="ctr"/>
            <a:r>
              <a:rPr lang="sv-SE" sz="2400" dirty="0">
                <a:latin typeface="+mj-lt"/>
              </a:rPr>
              <a:t>Stabsarbetsplanen bör innehålla information om:</a:t>
            </a:r>
          </a:p>
          <a:p>
            <a:r>
              <a:rPr lang="sv-SE" sz="2400" dirty="0">
                <a:latin typeface="+mj-lt"/>
              </a:rPr>
              <a:t> </a:t>
            </a:r>
          </a:p>
          <a:p>
            <a:pPr marL="2628900" lvl="5" indent="-342900">
              <a:buFont typeface="Arial" panose="020B0604020202020204" pitchFamily="34" charset="0"/>
              <a:buChar char="•"/>
            </a:pPr>
            <a:r>
              <a:rPr lang="sv-SE" sz="2400" dirty="0">
                <a:latin typeface="+mj-lt"/>
              </a:rPr>
              <a:t>vilka uppgifter som är aktuella och förutsedda </a:t>
            </a:r>
          </a:p>
          <a:p>
            <a:pPr marL="2628900" lvl="5" indent="-342900">
              <a:buFont typeface="Arial" panose="020B0604020202020204" pitchFamily="34" charset="0"/>
              <a:buChar char="•"/>
            </a:pPr>
            <a:r>
              <a:rPr lang="sv-SE" sz="2400" dirty="0">
                <a:latin typeface="+mj-lt"/>
              </a:rPr>
              <a:t>vem som ska utföra uppgifterna </a:t>
            </a:r>
          </a:p>
          <a:p>
            <a:pPr marL="2628900" lvl="5" indent="-342900">
              <a:buFont typeface="Arial" panose="020B0604020202020204" pitchFamily="34" charset="0"/>
              <a:buChar char="•"/>
            </a:pPr>
            <a:r>
              <a:rPr lang="sv-SE" sz="2400" dirty="0">
                <a:latin typeface="+mj-lt"/>
              </a:rPr>
              <a:t>vilken prioritet de olika uppgifterna har </a:t>
            </a:r>
          </a:p>
          <a:p>
            <a:pPr marL="2628900" lvl="5" indent="-342900">
              <a:buFont typeface="Arial" panose="020B0604020202020204" pitchFamily="34" charset="0"/>
              <a:buChar char="•"/>
            </a:pPr>
            <a:r>
              <a:rPr lang="sv-SE" sz="2400" dirty="0">
                <a:latin typeface="+mj-lt"/>
              </a:rPr>
              <a:t>när uppgifterna måste vara färdiga </a:t>
            </a:r>
          </a:p>
          <a:p>
            <a:pPr marL="2628900" lvl="5" indent="-342900">
              <a:buFont typeface="Arial" panose="020B0604020202020204" pitchFamily="34" charset="0"/>
              <a:buChar char="•"/>
            </a:pPr>
            <a:r>
              <a:rPr lang="sv-SE" sz="2400" dirty="0">
                <a:latin typeface="+mj-lt"/>
              </a:rPr>
              <a:t>hur uppgifterna ska redovisas </a:t>
            </a:r>
          </a:p>
          <a:p>
            <a:pPr marL="2628900" lvl="5" indent="-342900">
              <a:buFont typeface="Arial" panose="020B0604020202020204" pitchFamily="34" charset="0"/>
              <a:buChar char="•"/>
            </a:pPr>
            <a:r>
              <a:rPr lang="sv-SE" sz="2400" dirty="0">
                <a:latin typeface="+mj-lt"/>
              </a:rPr>
              <a:t>vad som måste förberedas </a:t>
            </a:r>
          </a:p>
          <a:p>
            <a:pPr marL="2628900" lvl="5" indent="-342900">
              <a:buFont typeface="Arial" panose="020B0604020202020204" pitchFamily="34" charset="0"/>
              <a:buChar char="•"/>
            </a:pPr>
            <a:r>
              <a:rPr lang="sv-SE" sz="2400" dirty="0">
                <a:latin typeface="+mj-lt"/>
              </a:rPr>
              <a:t>vilka delar av staben som disponeras vid olika tidpunkter</a:t>
            </a:r>
          </a:p>
          <a:p>
            <a:pPr algn="ctr"/>
            <a:endParaRPr lang="sv-SE" sz="2400" dirty="0">
              <a:latin typeface="+mj-lt"/>
            </a:endParaRPr>
          </a:p>
          <a:p>
            <a:endParaRPr lang="sv-SE" sz="2400" dirty="0">
              <a:latin typeface="+mj-lt"/>
            </a:endParaRPr>
          </a:p>
          <a:p>
            <a:r>
              <a:rPr lang="sv-SE" sz="2800" dirty="0">
                <a:solidFill>
                  <a:srgbClr val="002060"/>
                </a:solidFill>
                <a:latin typeface="+mj-lt"/>
              </a:rPr>
              <a:t> </a:t>
            </a:r>
          </a:p>
          <a:p>
            <a:pPr algn="ctr"/>
            <a:endParaRPr lang="sv-SE" sz="2400" dirty="0">
              <a:latin typeface="+mj-lt"/>
            </a:endParaRPr>
          </a:p>
          <a:p>
            <a:pPr algn="ctr"/>
            <a:endParaRPr lang="sv-SE" sz="2400" dirty="0">
              <a:latin typeface="+mj-lt"/>
            </a:endParaRPr>
          </a:p>
          <a:p>
            <a:endParaRPr lang="sv-SE" sz="2400" dirty="0">
              <a:latin typeface="+mj-lt"/>
            </a:endParaRPr>
          </a:p>
          <a:p>
            <a:endParaRPr lang="sv-SE" sz="2400" dirty="0">
              <a:latin typeface="+mj-lt"/>
            </a:endParaRPr>
          </a:p>
        </p:txBody>
      </p:sp>
    </p:spTree>
    <p:extLst>
      <p:ext uri="{BB962C8B-B14F-4D97-AF65-F5344CB8AC3E}">
        <p14:creationId xmlns:p14="http://schemas.microsoft.com/office/powerpoint/2010/main" val="415221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Staben dokumenterar</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601171"/>
            <a:ext cx="11521841" cy="4647426"/>
          </a:xfrm>
          <a:prstGeom prst="rect">
            <a:avLst/>
          </a:prstGeom>
          <a:noFill/>
        </p:spPr>
        <p:txBody>
          <a:bodyPr wrap="square" numCol="1">
            <a:spAutoFit/>
          </a:bodyPr>
          <a:lstStyle/>
          <a:p>
            <a:r>
              <a:rPr lang="sv-SE" sz="2400" dirty="0">
                <a:latin typeface="+mj-lt"/>
              </a:rPr>
              <a:t>En av stabens viktigaste och grundläggande uppgifter är att logga ärenden och händelser. </a:t>
            </a:r>
          </a:p>
          <a:p>
            <a:r>
              <a:rPr lang="sv-SE" sz="2400" dirty="0">
                <a:latin typeface="+mj-lt"/>
              </a:rPr>
              <a:t>Dokumentationen gör det också avsevärt mycket lättare att i efterhand granska åtgärder och</a:t>
            </a:r>
          </a:p>
          <a:p>
            <a:pPr algn="ctr"/>
            <a:endParaRPr lang="sv-SE" sz="2400" dirty="0">
              <a:latin typeface="+mj-lt"/>
            </a:endParaRPr>
          </a:p>
          <a:p>
            <a:pPr algn="ctr"/>
            <a:r>
              <a:rPr lang="sv-SE" sz="2400" dirty="0">
                <a:latin typeface="+mj-lt"/>
              </a:rPr>
              <a:t>Logga allt enligt nedan:</a:t>
            </a:r>
          </a:p>
          <a:p>
            <a:pPr algn="ctr"/>
            <a:endParaRPr lang="sv-SE" sz="2800" dirty="0">
              <a:latin typeface="+mj-lt"/>
            </a:endParaRPr>
          </a:p>
          <a:p>
            <a:pPr algn="ctr"/>
            <a:endParaRPr lang="sv-SE" sz="2400" dirty="0">
              <a:latin typeface="+mj-lt"/>
            </a:endParaRPr>
          </a:p>
          <a:p>
            <a:endParaRPr lang="sv-SE" sz="2400" dirty="0">
              <a:latin typeface="+mj-lt"/>
            </a:endParaRPr>
          </a:p>
          <a:p>
            <a:r>
              <a:rPr lang="sv-SE" sz="2800" dirty="0">
                <a:solidFill>
                  <a:srgbClr val="002060"/>
                </a:solidFill>
                <a:latin typeface="+mj-lt"/>
              </a:rPr>
              <a:t> </a:t>
            </a:r>
          </a:p>
          <a:p>
            <a:pPr algn="ctr"/>
            <a:endParaRPr lang="sv-SE" sz="2400" dirty="0">
              <a:latin typeface="+mj-lt"/>
            </a:endParaRPr>
          </a:p>
          <a:p>
            <a:pPr algn="ctr"/>
            <a:endParaRPr lang="sv-SE" sz="2400" dirty="0">
              <a:latin typeface="+mj-lt"/>
            </a:endParaRPr>
          </a:p>
          <a:p>
            <a:endParaRPr lang="sv-SE" sz="2400" dirty="0">
              <a:latin typeface="+mj-lt"/>
            </a:endParaRPr>
          </a:p>
          <a:p>
            <a:endParaRPr lang="sv-SE" sz="2400" dirty="0">
              <a:latin typeface="+mj-lt"/>
            </a:endParaRPr>
          </a:p>
        </p:txBody>
      </p:sp>
      <p:pic>
        <p:nvPicPr>
          <p:cNvPr id="3" name="Bild 2" descr="Urklipp med hel fyllning">
            <a:extLst>
              <a:ext uri="{FF2B5EF4-FFF2-40B4-BE49-F238E27FC236}">
                <a16:creationId xmlns:a16="http://schemas.microsoft.com/office/drawing/2014/main" id="{E5A41B1F-BF84-0AC9-F852-7121E7D10F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201" y="3429000"/>
            <a:ext cx="1817018" cy="1817018"/>
          </a:xfrm>
          <a:prstGeom prst="rect">
            <a:avLst/>
          </a:prstGeom>
        </p:spPr>
      </p:pic>
      <p:graphicFrame>
        <p:nvGraphicFramePr>
          <p:cNvPr id="19" name="textruta 6">
            <a:extLst>
              <a:ext uri="{FF2B5EF4-FFF2-40B4-BE49-F238E27FC236}">
                <a16:creationId xmlns:a16="http://schemas.microsoft.com/office/drawing/2014/main" id="{09683744-2F0B-27F8-5A3F-2F4D68405CCF}"/>
              </a:ext>
            </a:extLst>
          </p:cNvPr>
          <p:cNvGraphicFramePr/>
          <p:nvPr>
            <p:extLst>
              <p:ext uri="{D42A27DB-BD31-4B8C-83A1-F6EECF244321}">
                <p14:modId xmlns:p14="http://schemas.microsoft.com/office/powerpoint/2010/main" val="1254841731"/>
              </p:ext>
            </p:extLst>
          </p:nvPr>
        </p:nvGraphicFramePr>
        <p:xfrm>
          <a:off x="1852364" y="3124822"/>
          <a:ext cx="8487268" cy="340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Bild 9" descr="Förstoringsglas med hel fyllning">
            <a:extLst>
              <a:ext uri="{FF2B5EF4-FFF2-40B4-BE49-F238E27FC236}">
                <a16:creationId xmlns:a16="http://schemas.microsoft.com/office/drawing/2014/main" id="{8AF3B6D6-46C7-C179-3E36-C53B27281C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96344" y="3460922"/>
            <a:ext cx="1525570" cy="1525570"/>
          </a:xfrm>
          <a:prstGeom prst="rect">
            <a:avLst/>
          </a:prstGeom>
        </p:spPr>
      </p:pic>
    </p:spTree>
    <p:extLst>
      <p:ext uri="{BB962C8B-B14F-4D97-AF65-F5344CB8AC3E}">
        <p14:creationId xmlns:p14="http://schemas.microsoft.com/office/powerpoint/2010/main" val="201441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Staben tar fram lägesbilder</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601171"/>
            <a:ext cx="11521841" cy="3416320"/>
          </a:xfrm>
          <a:prstGeom prst="rect">
            <a:avLst/>
          </a:prstGeom>
          <a:noFill/>
        </p:spPr>
        <p:txBody>
          <a:bodyPr wrap="square" numCol="1">
            <a:spAutoFit/>
          </a:bodyPr>
          <a:lstStyle/>
          <a:p>
            <a:pPr algn="ctr"/>
            <a:r>
              <a:rPr lang="sv-SE" sz="2400" dirty="0">
                <a:latin typeface="+mj-lt"/>
              </a:rPr>
              <a:t>Lägesbilder tar en funktion i staben fram åt uppdragsgivaren,                                                               som resultat får hela staben en bild av läget. </a:t>
            </a:r>
          </a:p>
          <a:p>
            <a:pPr algn="ctr"/>
            <a:endParaRPr lang="sv-SE" sz="2400" dirty="0">
              <a:latin typeface="+mj-lt"/>
            </a:endParaRPr>
          </a:p>
          <a:p>
            <a:pPr algn="ctr"/>
            <a:r>
              <a:rPr lang="sv-SE" sz="2400" dirty="0">
                <a:latin typeface="+mj-lt"/>
              </a:rPr>
              <a:t>Det är viktigt att alla i staben har likadan bild av läget.</a:t>
            </a:r>
          </a:p>
          <a:p>
            <a:pPr algn="ctr"/>
            <a:r>
              <a:rPr lang="sv-SE" sz="2400" dirty="0">
                <a:latin typeface="+mj-lt"/>
              </a:rPr>
              <a:t>och att den bilden är konkret och detaljerad.                                         </a:t>
            </a:r>
          </a:p>
          <a:p>
            <a:pPr algn="ctr"/>
            <a:endParaRPr lang="sv-SE" sz="2400" dirty="0">
              <a:latin typeface="+mj-lt"/>
            </a:endParaRPr>
          </a:p>
          <a:p>
            <a:pPr algn="ctr"/>
            <a:r>
              <a:rPr lang="sv-SE" sz="2400" dirty="0">
                <a:latin typeface="+mj-lt"/>
              </a:rPr>
              <a:t>Därför bör staben använda en lägesbild för att beskriva läget.                                                                </a:t>
            </a:r>
          </a:p>
          <a:p>
            <a:pPr algn="ctr"/>
            <a:r>
              <a:rPr lang="sv-SE" sz="2400" dirty="0">
                <a:latin typeface="+mj-lt"/>
              </a:rPr>
              <a:t>En lägesbild visar hur händelsen ser ut vid ett visst tillfälle. </a:t>
            </a:r>
          </a:p>
          <a:p>
            <a:pPr algn="ctr"/>
            <a:endParaRPr lang="sv-SE" sz="2400" dirty="0">
              <a:latin typeface="+mj-lt"/>
            </a:endParaRPr>
          </a:p>
        </p:txBody>
      </p:sp>
      <p:pic>
        <p:nvPicPr>
          <p:cNvPr id="5" name="Bild 4" descr="Kamera med hel fyllning">
            <a:extLst>
              <a:ext uri="{FF2B5EF4-FFF2-40B4-BE49-F238E27FC236}">
                <a16:creationId xmlns:a16="http://schemas.microsoft.com/office/drawing/2014/main" id="{EBC0970A-BA5E-2B62-A811-329211CC32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4359" y="4825371"/>
            <a:ext cx="1563278" cy="1563278"/>
          </a:xfrm>
          <a:prstGeom prst="rect">
            <a:avLst/>
          </a:prstGeom>
        </p:spPr>
      </p:pic>
    </p:spTree>
    <p:extLst>
      <p:ext uri="{BB962C8B-B14F-4D97-AF65-F5344CB8AC3E}">
        <p14:creationId xmlns:p14="http://schemas.microsoft.com/office/powerpoint/2010/main" val="112503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5503007-D1FC-4777-A80A-CF3E7A3B0CEA}"/>
              </a:ext>
            </a:extLst>
          </p:cNvPr>
          <p:cNvSpPr txBox="1"/>
          <p:nvPr/>
        </p:nvSpPr>
        <p:spPr>
          <a:xfrm>
            <a:off x="0" y="175965"/>
            <a:ext cx="11981468" cy="1384995"/>
          </a:xfrm>
          <a:prstGeom prst="rect">
            <a:avLst/>
          </a:prstGeom>
          <a:solidFill>
            <a:schemeClr val="bg1"/>
          </a:solidFill>
        </p:spPr>
        <p:txBody>
          <a:bodyPr wrap="square" rtlCol="0">
            <a:spAutoFit/>
          </a:bodyPr>
          <a:lstStyle/>
          <a:p>
            <a:pPr algn="ctr"/>
            <a:r>
              <a:rPr lang="sv-SE" sz="3600" b="1" dirty="0">
                <a:solidFill>
                  <a:srgbClr val="002060"/>
                </a:solidFill>
                <a:latin typeface="+mj-lt"/>
              </a:rPr>
              <a:t>Lägesbilden innehåll</a:t>
            </a:r>
          </a:p>
          <a:p>
            <a:pPr algn="ctr"/>
            <a:endParaRPr lang="sv-SE" sz="2400" dirty="0">
              <a:latin typeface="+mj-lt"/>
            </a:endParaRPr>
          </a:p>
          <a:p>
            <a:pPr algn="ctr"/>
            <a:endParaRPr lang="sv-SE" sz="2400" dirty="0">
              <a:latin typeface="+mj-lt"/>
            </a:endParaRPr>
          </a:p>
        </p:txBody>
      </p:sp>
      <p:cxnSp>
        <p:nvCxnSpPr>
          <p:cNvPr id="7" name="Rak koppling 6">
            <a:extLst>
              <a:ext uri="{FF2B5EF4-FFF2-40B4-BE49-F238E27FC236}">
                <a16:creationId xmlns:a16="http://schemas.microsoft.com/office/drawing/2014/main" id="{12B6FF31-8D43-A102-8E30-9B40E351F26B}"/>
              </a:ext>
            </a:extLst>
          </p:cNvPr>
          <p:cNvCxnSpPr>
            <a:cxnSpLocks/>
          </p:cNvCxnSpPr>
          <p:nvPr/>
        </p:nvCxnSpPr>
        <p:spPr>
          <a:xfrm>
            <a:off x="468774" y="848412"/>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ruta 3">
            <a:extLst>
              <a:ext uri="{FF2B5EF4-FFF2-40B4-BE49-F238E27FC236}">
                <a16:creationId xmlns:a16="http://schemas.microsoft.com/office/drawing/2014/main" id="{EEF9E194-2296-31E8-FD63-B7822F476725}"/>
              </a:ext>
            </a:extLst>
          </p:cNvPr>
          <p:cNvSpPr txBox="1"/>
          <p:nvPr/>
        </p:nvSpPr>
        <p:spPr>
          <a:xfrm>
            <a:off x="468774" y="1273210"/>
            <a:ext cx="11512694" cy="4524315"/>
          </a:xfrm>
          <a:prstGeom prst="rect">
            <a:avLst/>
          </a:prstGeom>
          <a:noFill/>
        </p:spPr>
        <p:txBody>
          <a:bodyPr wrap="square" rtlCol="0">
            <a:spAutoFit/>
          </a:bodyPr>
          <a:lstStyle/>
          <a:p>
            <a:pPr algn="ctr"/>
            <a:r>
              <a:rPr lang="sv-SE" sz="2400" dirty="0">
                <a:latin typeface="+mj-lt"/>
              </a:rPr>
              <a:t>Frågor som behöver besvaras för att skapa en lägesbild: </a:t>
            </a:r>
          </a:p>
          <a:p>
            <a:pPr algn="ctr"/>
            <a:endParaRPr lang="sv-SE" sz="2400" dirty="0">
              <a:latin typeface="+mj-lt"/>
            </a:endParaRPr>
          </a:p>
          <a:p>
            <a:r>
              <a:rPr lang="sv-SE" sz="2400" dirty="0">
                <a:latin typeface="+mj-lt"/>
              </a:rPr>
              <a:t>			• Vad har hänt? (typ av händelse, identifierade orsaker) </a:t>
            </a:r>
          </a:p>
          <a:p>
            <a:r>
              <a:rPr lang="sv-SE" sz="2400" dirty="0">
                <a:latin typeface="+mj-lt"/>
              </a:rPr>
              <a:t>			• Vad händer? </a:t>
            </a:r>
          </a:p>
          <a:p>
            <a:r>
              <a:rPr lang="sv-SE" sz="2400" dirty="0">
                <a:latin typeface="+mj-lt"/>
              </a:rPr>
              <a:t>			• Var har det hänt? </a:t>
            </a:r>
          </a:p>
          <a:p>
            <a:r>
              <a:rPr lang="sv-SE" sz="2400" dirty="0">
                <a:latin typeface="+mj-lt"/>
              </a:rPr>
              <a:t>			• Vilka är drabbade? </a:t>
            </a:r>
          </a:p>
          <a:p>
            <a:r>
              <a:rPr lang="sv-SE" sz="2400" dirty="0">
                <a:latin typeface="+mj-lt"/>
              </a:rPr>
              <a:t>			• Vilka är de omedelbara konsekvenserna?</a:t>
            </a:r>
          </a:p>
          <a:p>
            <a:pPr marL="3086100" lvl="6" indent="-342900">
              <a:buFont typeface="Arial" panose="020B0604020202020204" pitchFamily="34" charset="0"/>
              <a:buChar char="•"/>
            </a:pPr>
            <a:r>
              <a:rPr lang="sv-SE" sz="2400" dirty="0">
                <a:latin typeface="+mj-lt"/>
              </a:rPr>
              <a:t>Vilka aktörer är berörda? </a:t>
            </a:r>
          </a:p>
          <a:p>
            <a:r>
              <a:rPr lang="sv-SE" sz="2400" dirty="0">
                <a:latin typeface="+mj-lt"/>
              </a:rPr>
              <a:t>			• Vad är gjort? </a:t>
            </a:r>
          </a:p>
          <a:p>
            <a:r>
              <a:rPr lang="sv-SE" sz="2400" dirty="0">
                <a:latin typeface="+mj-lt"/>
              </a:rPr>
              <a:t>			• Vad görs? </a:t>
            </a:r>
          </a:p>
          <a:p>
            <a:r>
              <a:rPr lang="sv-SE" sz="2400" dirty="0">
                <a:latin typeface="+mj-lt"/>
              </a:rPr>
              <a:t>			• Vad är planerat att göras? </a:t>
            </a:r>
          </a:p>
          <a:p>
            <a:r>
              <a:rPr lang="sv-SE" sz="2400" dirty="0">
                <a:latin typeface="+mj-lt"/>
              </a:rPr>
              <a:t>			• Vilka resurser behövs? </a:t>
            </a:r>
          </a:p>
        </p:txBody>
      </p:sp>
      <p:pic>
        <p:nvPicPr>
          <p:cNvPr id="8" name="Bild 7" descr="En whiteboard på ett stativ">
            <a:extLst>
              <a:ext uri="{FF2B5EF4-FFF2-40B4-BE49-F238E27FC236}">
                <a16:creationId xmlns:a16="http://schemas.microsoft.com/office/drawing/2014/main" id="{0648DFB9-8CCE-0FA5-1A1B-539C62137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7800" y="3003215"/>
            <a:ext cx="2276298" cy="2581575"/>
          </a:xfrm>
          <a:prstGeom prst="rect">
            <a:avLst/>
          </a:prstGeom>
        </p:spPr>
      </p:pic>
      <p:pic>
        <p:nvPicPr>
          <p:cNvPr id="6" name="Bildobjekt 5">
            <a:extLst>
              <a:ext uri="{FF2B5EF4-FFF2-40B4-BE49-F238E27FC236}">
                <a16:creationId xmlns:a16="http://schemas.microsoft.com/office/drawing/2014/main" id="{7BB12768-F8E3-4D37-9D34-5C3BE31C4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spTree>
    <p:extLst>
      <p:ext uri="{BB962C8B-B14F-4D97-AF65-F5344CB8AC3E}">
        <p14:creationId xmlns:p14="http://schemas.microsoft.com/office/powerpoint/2010/main" val="1827350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Staben samlar in information</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601171"/>
            <a:ext cx="11521841" cy="4893647"/>
          </a:xfrm>
          <a:prstGeom prst="rect">
            <a:avLst/>
          </a:prstGeom>
          <a:noFill/>
        </p:spPr>
        <p:txBody>
          <a:bodyPr wrap="square" numCol="1">
            <a:spAutoFit/>
          </a:bodyPr>
          <a:lstStyle/>
          <a:p>
            <a:pPr algn="ctr"/>
            <a:r>
              <a:rPr lang="sv-SE" sz="2400" dirty="0">
                <a:latin typeface="+mj-lt"/>
              </a:rPr>
              <a:t>Stabens arbete är beroende av att den har tillgång till aktuell information.                                     Därför är det viktigt att staben inte passivt väntar på att få information,                                                      utan att någon har i uppgift att aktivt söka information och hålla sig uppdaterad</a:t>
            </a:r>
          </a:p>
          <a:p>
            <a:pPr algn="ctr"/>
            <a:endParaRPr lang="sv-SE" sz="2400" dirty="0">
              <a:latin typeface="+mj-lt"/>
            </a:endParaRPr>
          </a:p>
          <a:p>
            <a:pPr algn="ctr"/>
            <a:r>
              <a:rPr lang="sv-SE" sz="2400" dirty="0">
                <a:latin typeface="+mj-lt"/>
              </a:rPr>
              <a:t>Staben bör tydliggöra:</a:t>
            </a:r>
          </a:p>
          <a:p>
            <a:pPr algn="ctr"/>
            <a:r>
              <a:rPr lang="sv-SE" sz="2400" dirty="0">
                <a:latin typeface="+mj-lt"/>
              </a:rPr>
              <a:t> </a:t>
            </a:r>
          </a:p>
          <a:p>
            <a:pPr marL="3543300" lvl="7" indent="-342900">
              <a:buFont typeface="Arial" panose="020B0604020202020204" pitchFamily="34" charset="0"/>
              <a:buChar char="•"/>
            </a:pPr>
            <a:r>
              <a:rPr lang="sv-SE" sz="2400" dirty="0">
                <a:latin typeface="+mj-lt"/>
              </a:rPr>
              <a:t>vilken information staben behöver </a:t>
            </a:r>
          </a:p>
          <a:p>
            <a:pPr marL="3543300" lvl="7" indent="-342900">
              <a:buFont typeface="Arial" panose="020B0604020202020204" pitchFamily="34" charset="0"/>
              <a:buChar char="•"/>
            </a:pPr>
            <a:r>
              <a:rPr lang="sv-SE" sz="2400" dirty="0">
                <a:latin typeface="+mj-lt"/>
              </a:rPr>
              <a:t>vilken information FRG ansvarig behöver </a:t>
            </a:r>
          </a:p>
          <a:p>
            <a:pPr marL="3543300" lvl="7" indent="-342900">
              <a:buFont typeface="Arial" panose="020B0604020202020204" pitchFamily="34" charset="0"/>
              <a:buChar char="•"/>
            </a:pPr>
            <a:r>
              <a:rPr lang="sv-SE" sz="2400" dirty="0">
                <a:latin typeface="+mj-lt"/>
              </a:rPr>
              <a:t>hur informationen ska användas </a:t>
            </a:r>
          </a:p>
          <a:p>
            <a:pPr marL="3543300" lvl="7" indent="-342900">
              <a:buFont typeface="Arial" panose="020B0604020202020204" pitchFamily="34" charset="0"/>
              <a:buChar char="•"/>
            </a:pPr>
            <a:r>
              <a:rPr lang="sv-SE" sz="2400" dirty="0">
                <a:latin typeface="+mj-lt"/>
              </a:rPr>
              <a:t>vem som bäst kan tillhandahålla informationen </a:t>
            </a:r>
          </a:p>
          <a:p>
            <a:pPr marL="3543300" lvl="7" indent="-342900">
              <a:buFont typeface="Arial" panose="020B0604020202020204" pitchFamily="34" charset="0"/>
              <a:buChar char="•"/>
            </a:pPr>
            <a:r>
              <a:rPr lang="sv-SE" sz="2400" dirty="0">
                <a:latin typeface="+mj-lt"/>
              </a:rPr>
              <a:t>hur och när informationen ska presenteras för staben              eller FRG ansvarig</a:t>
            </a:r>
          </a:p>
          <a:p>
            <a:pPr algn="ctr"/>
            <a:endParaRPr lang="sv-SE" sz="2400" dirty="0">
              <a:latin typeface="+mj-lt"/>
            </a:endParaRPr>
          </a:p>
        </p:txBody>
      </p:sp>
      <p:pic>
        <p:nvPicPr>
          <p:cNvPr id="3" name="Bild 2" descr="Postit-lappar med hel fyllning">
            <a:extLst>
              <a:ext uri="{FF2B5EF4-FFF2-40B4-BE49-F238E27FC236}">
                <a16:creationId xmlns:a16="http://schemas.microsoft.com/office/drawing/2014/main" id="{E0AA0ED6-B98C-D150-6FDB-699AC53BE1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724" y="3429000"/>
            <a:ext cx="1494131" cy="1494131"/>
          </a:xfrm>
          <a:prstGeom prst="rect">
            <a:avLst/>
          </a:prstGeom>
        </p:spPr>
      </p:pic>
    </p:spTree>
    <p:extLst>
      <p:ext uri="{BB962C8B-B14F-4D97-AF65-F5344CB8AC3E}">
        <p14:creationId xmlns:p14="http://schemas.microsoft.com/office/powerpoint/2010/main" val="3145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Arbete i skift</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601171"/>
            <a:ext cx="11521841" cy="4154984"/>
          </a:xfrm>
          <a:prstGeom prst="rect">
            <a:avLst/>
          </a:prstGeom>
          <a:noFill/>
        </p:spPr>
        <p:txBody>
          <a:bodyPr wrap="square" numCol="1">
            <a:spAutoFit/>
          </a:bodyPr>
          <a:lstStyle/>
          <a:p>
            <a:pPr algn="ctr"/>
            <a:r>
              <a:rPr lang="sv-SE" sz="2400" dirty="0">
                <a:latin typeface="+mj-lt"/>
              </a:rPr>
              <a:t>Staben ska vara uthållig och kunna arbeta i dagar eller veckor.                                                              Staben måste kunna arbeta i skift. </a:t>
            </a:r>
            <a:br>
              <a:rPr lang="sv-SE" sz="2400" dirty="0">
                <a:latin typeface="+mj-lt"/>
              </a:rPr>
            </a:br>
            <a:br>
              <a:rPr lang="sv-SE" sz="2400" dirty="0">
                <a:latin typeface="+mj-lt"/>
              </a:rPr>
            </a:br>
            <a:r>
              <a:rPr lang="sv-SE" sz="2400" dirty="0">
                <a:latin typeface="+mj-lt"/>
              </a:rPr>
              <a:t>Ofta är det lämpligt att lägga så kallade stabsorienteringar i                                                   samband med skiftavlösningar, de brukar innehålla:</a:t>
            </a:r>
          </a:p>
          <a:p>
            <a:endParaRPr lang="sv-SE" sz="2400" dirty="0">
              <a:latin typeface="+mj-lt"/>
            </a:endParaRPr>
          </a:p>
          <a:p>
            <a:pPr marL="4000500" lvl="8" indent="-342900">
              <a:buFont typeface="Arial" panose="020B0604020202020204" pitchFamily="34" charset="0"/>
              <a:buChar char="•"/>
            </a:pPr>
            <a:r>
              <a:rPr lang="sv-SE" sz="2400" dirty="0">
                <a:latin typeface="+mj-lt"/>
              </a:rPr>
              <a:t>Läget i stort</a:t>
            </a:r>
          </a:p>
          <a:p>
            <a:pPr marL="4000500" lvl="8" indent="-342900">
              <a:buFont typeface="Arial" panose="020B0604020202020204" pitchFamily="34" charset="0"/>
              <a:buChar char="•"/>
            </a:pPr>
            <a:r>
              <a:rPr lang="sv-SE" sz="2400" dirty="0">
                <a:latin typeface="+mj-lt"/>
              </a:rPr>
              <a:t>Läget inom den specifika uppgiften </a:t>
            </a:r>
          </a:p>
          <a:p>
            <a:pPr marL="4000500" lvl="8" indent="-342900">
              <a:buFont typeface="Arial" panose="020B0604020202020204" pitchFamily="34" charset="0"/>
              <a:buChar char="•"/>
            </a:pPr>
            <a:r>
              <a:rPr lang="sv-SE" sz="2400" dirty="0">
                <a:latin typeface="+mj-lt"/>
              </a:rPr>
              <a:t>Vad som har gjorts under skiftet </a:t>
            </a:r>
          </a:p>
          <a:p>
            <a:pPr marL="4000500" lvl="8" indent="-342900">
              <a:buFont typeface="Arial" panose="020B0604020202020204" pitchFamily="34" charset="0"/>
              <a:buChar char="•"/>
            </a:pPr>
            <a:r>
              <a:rPr lang="sv-SE" sz="2400" dirty="0">
                <a:latin typeface="+mj-lt"/>
              </a:rPr>
              <a:t>Vad som pågår och vad som är planerat</a:t>
            </a:r>
          </a:p>
          <a:p>
            <a:pPr algn="ctr"/>
            <a:endParaRPr lang="sv-SE" sz="2400" dirty="0"/>
          </a:p>
        </p:txBody>
      </p:sp>
      <p:pic>
        <p:nvPicPr>
          <p:cNvPr id="3" name="Bild 2" descr="Gantt-schema kontur">
            <a:extLst>
              <a:ext uri="{FF2B5EF4-FFF2-40B4-BE49-F238E27FC236}">
                <a16:creationId xmlns:a16="http://schemas.microsoft.com/office/drawing/2014/main" id="{D5E8AECA-5587-86FF-2949-C1A9B7B365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32187" y="3150689"/>
            <a:ext cx="2339468" cy="2339468"/>
          </a:xfrm>
          <a:prstGeom prst="rect">
            <a:avLst/>
          </a:prstGeom>
        </p:spPr>
      </p:pic>
    </p:spTree>
    <p:extLst>
      <p:ext uri="{BB962C8B-B14F-4D97-AF65-F5344CB8AC3E}">
        <p14:creationId xmlns:p14="http://schemas.microsoft.com/office/powerpoint/2010/main" val="20089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Förord: </a:t>
            </a:r>
          </a:p>
          <a:p>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55652" y="1657294"/>
            <a:ext cx="11594992" cy="3046988"/>
          </a:xfrm>
          <a:prstGeom prst="rect">
            <a:avLst/>
          </a:prstGeom>
          <a:noFill/>
        </p:spPr>
        <p:txBody>
          <a:bodyPr wrap="square">
            <a:spAutoFit/>
          </a:bodyPr>
          <a:lstStyle/>
          <a:p>
            <a:pPr algn="ctr"/>
            <a:r>
              <a:rPr lang="sv-SE" sz="2400" dirty="0">
                <a:latin typeface="+mj-lt"/>
              </a:rPr>
              <a:t>För att en ledning under stress och med begränsat beslutsunderlag ska kunna                                  fatta väl underbyggda beslut behövs stöd och rutiner i beslutsfattandet. </a:t>
            </a:r>
          </a:p>
          <a:p>
            <a:pPr algn="ctr"/>
            <a:endParaRPr lang="sv-SE" sz="2400" dirty="0">
              <a:latin typeface="+mj-lt"/>
            </a:endParaRPr>
          </a:p>
          <a:p>
            <a:pPr algn="ctr"/>
            <a:r>
              <a:rPr lang="sv-SE" sz="2400" dirty="0">
                <a:latin typeface="+mj-lt"/>
              </a:rPr>
              <a:t>Beslutsfattaren behöver därför få tillgång till ett ledningsstöd                                                                      för att kunna få underlag till och tid att fatta rätt beslut. </a:t>
            </a:r>
          </a:p>
          <a:p>
            <a:pPr algn="ctr"/>
            <a:endParaRPr lang="sv-SE" sz="2400" dirty="0">
              <a:latin typeface="+mj-lt"/>
            </a:endParaRPr>
          </a:p>
          <a:p>
            <a:pPr algn="ctr"/>
            <a:r>
              <a:rPr lang="sv-SE" sz="2400" b="1" dirty="0">
                <a:latin typeface="+mj-lt"/>
              </a:rPr>
              <a:t>Detta ledningsstöd kan bestå av en Stab.</a:t>
            </a:r>
          </a:p>
          <a:p>
            <a:pPr algn="ctr"/>
            <a:r>
              <a:rPr lang="sv-SE" sz="2400" dirty="0">
                <a:latin typeface="+mj-lt"/>
              </a:rPr>
              <a:t> </a:t>
            </a:r>
          </a:p>
        </p:txBody>
      </p:sp>
      <p:pic>
        <p:nvPicPr>
          <p:cNvPr id="11" name="Bild 10" descr="Presentation med organisationsschema med hel fyllning">
            <a:extLst>
              <a:ext uri="{FF2B5EF4-FFF2-40B4-BE49-F238E27FC236}">
                <a16:creationId xmlns:a16="http://schemas.microsoft.com/office/drawing/2014/main" id="{8133868D-87E4-A584-1E40-E1B1D29101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2697" y="5384306"/>
            <a:ext cx="1408060" cy="1408060"/>
          </a:xfrm>
          <a:prstGeom prst="rect">
            <a:avLst/>
          </a:prstGeom>
        </p:spPr>
      </p:pic>
    </p:spTree>
    <p:extLst>
      <p:ext uri="{BB962C8B-B14F-4D97-AF65-F5344CB8AC3E}">
        <p14:creationId xmlns:p14="http://schemas.microsoft.com/office/powerpoint/2010/main" val="198932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rPr>
              <a:t>Stabsmateriel och </a:t>
            </a:r>
            <a:r>
              <a:rPr lang="en-US" sz="3600" b="1" dirty="0">
                <a:solidFill>
                  <a:srgbClr val="002060"/>
                </a:solidFill>
                <a:latin typeface="+mj-lt"/>
              </a:rPr>
              <a:t>effektivt stabsarbete</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334084"/>
            <a:ext cx="8753931" cy="7294305"/>
          </a:xfrm>
          <a:prstGeom prst="rect">
            <a:avLst/>
          </a:prstGeom>
          <a:noFill/>
        </p:spPr>
        <p:txBody>
          <a:bodyPr wrap="square" numCol="1">
            <a:spAutoFit/>
          </a:bodyPr>
          <a:lstStyle/>
          <a:p>
            <a:r>
              <a:rPr lang="sv-SE" sz="2400" b="1" dirty="0">
                <a:latin typeface="+mj-lt"/>
              </a:rPr>
              <a:t>Viktigt att vara förberedd.</a:t>
            </a:r>
          </a:p>
          <a:p>
            <a:r>
              <a:rPr lang="sv-SE" sz="2400" dirty="0">
                <a:latin typeface="+mj-lt"/>
              </a:rPr>
              <a:t>Stabsmateriel bör vara iordningställt. </a:t>
            </a:r>
          </a:p>
          <a:p>
            <a:endParaRPr lang="sv-SE" sz="800" dirty="0">
              <a:latin typeface="+mj-lt"/>
            </a:endParaRPr>
          </a:p>
          <a:p>
            <a:r>
              <a:rPr lang="sv-SE" sz="2400" dirty="0">
                <a:latin typeface="+mj-lt"/>
              </a:rPr>
              <a:t>Struktur är av stor betydelse och förkortar inledningsarbetet från att upprätta till att vara ett aktivt ledningsstöd.</a:t>
            </a:r>
          </a:p>
          <a:p>
            <a:endParaRPr lang="sv-SE" sz="2400" dirty="0">
              <a:latin typeface="+mj-lt"/>
            </a:endParaRPr>
          </a:p>
          <a:p>
            <a:r>
              <a:rPr lang="sv-SE" sz="2400" b="1" dirty="0">
                <a:latin typeface="+mj-lt"/>
              </a:rPr>
              <a:t>Effektivt Stabsarbete:</a:t>
            </a:r>
          </a:p>
          <a:p>
            <a:endParaRPr lang="sv-SE" sz="2400" dirty="0">
              <a:latin typeface="+mj-lt"/>
            </a:endParaRPr>
          </a:p>
          <a:p>
            <a:pPr marL="342900" indent="-342900">
              <a:buFont typeface="Arial" panose="020B0604020202020204" pitchFamily="34" charset="0"/>
              <a:buChar char="•"/>
            </a:pPr>
            <a:r>
              <a:rPr lang="sv-SE" sz="2400" dirty="0">
                <a:latin typeface="+mj-lt"/>
              </a:rPr>
              <a:t>Skapa staben/arbetsorganisationen i förväg                                                         – öva och se till att resurserna är utbildade</a:t>
            </a:r>
          </a:p>
          <a:p>
            <a:pPr marL="342900" indent="-342900">
              <a:buFont typeface="Arial" panose="020B0604020202020204" pitchFamily="34" charset="0"/>
              <a:buChar char="•"/>
            </a:pPr>
            <a:endParaRPr lang="sv-SE" sz="800" dirty="0">
              <a:latin typeface="+mj-lt"/>
            </a:endParaRPr>
          </a:p>
          <a:p>
            <a:pPr marL="342900" indent="-342900">
              <a:buFont typeface="Arial" panose="020B0604020202020204" pitchFamily="34" charset="0"/>
              <a:buChar char="•"/>
            </a:pPr>
            <a:r>
              <a:rPr lang="sv-SE" sz="2400" dirty="0">
                <a:latin typeface="+mj-lt"/>
              </a:rPr>
              <a:t>Tydliga roller</a:t>
            </a:r>
          </a:p>
          <a:p>
            <a:pPr marL="342900" indent="-342900">
              <a:buFont typeface="Arial" panose="020B0604020202020204" pitchFamily="34" charset="0"/>
              <a:buChar char="•"/>
            </a:pPr>
            <a:endParaRPr lang="sv-SE" sz="800" dirty="0">
              <a:latin typeface="+mj-lt"/>
            </a:endParaRPr>
          </a:p>
          <a:p>
            <a:pPr marL="342900" indent="-342900">
              <a:buFont typeface="Arial" panose="020B0604020202020204" pitchFamily="34" charset="0"/>
              <a:buChar char="•"/>
            </a:pPr>
            <a:r>
              <a:rPr lang="sv-SE" sz="2400" dirty="0">
                <a:latin typeface="+mj-lt"/>
              </a:rPr>
              <a:t>Visualisera staben med bilder, kartor och allt som förenklar                           att ta in informationen. </a:t>
            </a:r>
          </a:p>
          <a:p>
            <a:pPr marL="342900" indent="-342900">
              <a:buFont typeface="Arial" panose="020B0604020202020204" pitchFamily="34" charset="0"/>
              <a:buChar char="•"/>
            </a:pPr>
            <a:endParaRPr lang="sv-SE" sz="800" dirty="0">
              <a:latin typeface="+mj-lt"/>
            </a:endParaRPr>
          </a:p>
          <a:p>
            <a:pPr marL="342900" indent="-342900">
              <a:buFont typeface="Arial" panose="020B0604020202020204" pitchFamily="34" charset="0"/>
              <a:buChar char="•"/>
            </a:pPr>
            <a:r>
              <a:rPr lang="sv-SE" sz="2400" dirty="0">
                <a:latin typeface="+mj-lt"/>
              </a:rPr>
              <a:t>Ta hänsyn till alla tidskalor, dåtid, nutid och framtid.</a:t>
            </a:r>
          </a:p>
          <a:p>
            <a:endParaRPr lang="sv-SE" sz="2800" dirty="0">
              <a:latin typeface="+mj-lt"/>
            </a:endParaRPr>
          </a:p>
          <a:p>
            <a:pPr algn="ctr"/>
            <a:endParaRPr lang="sv-SE" sz="2400" dirty="0">
              <a:latin typeface="+mj-lt"/>
            </a:endParaRPr>
          </a:p>
          <a:p>
            <a:pPr algn="ctr"/>
            <a:br>
              <a:rPr lang="sv-SE" sz="2400" dirty="0">
                <a:latin typeface="+mj-lt"/>
              </a:rPr>
            </a:br>
            <a:br>
              <a:rPr lang="sv-SE" sz="2400" dirty="0">
                <a:latin typeface="+mj-lt"/>
              </a:rPr>
            </a:br>
            <a:endParaRPr lang="sv-SE" sz="2400" dirty="0">
              <a:latin typeface="+mj-lt"/>
            </a:endParaRPr>
          </a:p>
        </p:txBody>
      </p:sp>
      <p:pic>
        <p:nvPicPr>
          <p:cNvPr id="7" name="Bildobjekt 6">
            <a:extLst>
              <a:ext uri="{FF2B5EF4-FFF2-40B4-BE49-F238E27FC236}">
                <a16:creationId xmlns:a16="http://schemas.microsoft.com/office/drawing/2014/main" id="{C3E089C6-2A04-0E31-E376-4B23EBD27FD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r="2935"/>
          <a:stretch/>
        </p:blipFill>
        <p:spPr>
          <a:xfrm>
            <a:off x="9068433" y="2093082"/>
            <a:ext cx="2758764" cy="3789578"/>
          </a:xfrm>
          <a:prstGeom prst="rect">
            <a:avLst/>
          </a:prstGeom>
          <a:effectLst>
            <a:softEdge rad="31750"/>
          </a:effectLst>
        </p:spPr>
      </p:pic>
    </p:spTree>
    <p:extLst>
      <p:ext uri="{BB962C8B-B14F-4D97-AF65-F5344CB8AC3E}">
        <p14:creationId xmlns:p14="http://schemas.microsoft.com/office/powerpoint/2010/main" val="298028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rPr>
              <a:t>Avsluta </a:t>
            </a:r>
            <a:r>
              <a:rPr lang="en-US" sz="3600" b="1" dirty="0">
                <a:solidFill>
                  <a:srgbClr val="002060"/>
                </a:solidFill>
                <a:latin typeface="+mj-lt"/>
              </a:rPr>
              <a:t>Stabsarbete</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334084"/>
            <a:ext cx="11480691" cy="3416320"/>
          </a:xfrm>
          <a:prstGeom prst="rect">
            <a:avLst/>
          </a:prstGeom>
          <a:noFill/>
        </p:spPr>
        <p:txBody>
          <a:bodyPr wrap="square" numCol="1">
            <a:spAutoFit/>
          </a:bodyPr>
          <a:lstStyle/>
          <a:p>
            <a:pPr algn="ctr"/>
            <a:r>
              <a:rPr lang="sv-SE" sz="2400" dirty="0">
                <a:latin typeface="+mj-lt"/>
              </a:rPr>
              <a:t>Det är stabschefen som ansvarar för att avsluta staben och det är också stabschefen som lämnar staben sist. I samband med avslutandet bör all dokumentation sammanställas                                      och sparas på ett lämpligt sätt. </a:t>
            </a:r>
          </a:p>
          <a:p>
            <a:pPr algn="ctr"/>
            <a:endParaRPr lang="sv-SE" sz="2400" dirty="0">
              <a:latin typeface="+mj-lt"/>
            </a:endParaRPr>
          </a:p>
          <a:p>
            <a:pPr algn="ctr"/>
            <a:r>
              <a:rPr lang="sv-SE" sz="2400" dirty="0">
                <a:latin typeface="+mj-lt"/>
              </a:rPr>
              <a:t>Utvärdering av stabsarbetet, efter genomförd insats är det viktigt att                                             ta tillvara erfarenheter av stabens arbete, som underlag till förbättringar. </a:t>
            </a:r>
          </a:p>
          <a:p>
            <a:pPr algn="ctr"/>
            <a:endParaRPr lang="sv-SE" sz="2400" dirty="0">
              <a:latin typeface="+mj-lt"/>
            </a:endParaRPr>
          </a:p>
          <a:p>
            <a:pPr algn="ctr"/>
            <a:r>
              <a:rPr lang="sv-SE" sz="2400" dirty="0">
                <a:latin typeface="+mj-lt"/>
              </a:rPr>
              <a:t>Alla som har deltagit i stabsarbetet bör därför få möjlighet att                                                                följa upp och utvärdera sitt eget och stabens arbete.</a:t>
            </a:r>
          </a:p>
        </p:txBody>
      </p:sp>
      <p:pic>
        <p:nvPicPr>
          <p:cNvPr id="3" name="Bild 2" descr="Utgång med hel fyllning">
            <a:extLst>
              <a:ext uri="{FF2B5EF4-FFF2-40B4-BE49-F238E27FC236}">
                <a16:creationId xmlns:a16="http://schemas.microsoft.com/office/drawing/2014/main" id="{40F9793E-8CCB-9967-82E7-709C28F34A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1982" y="4875942"/>
            <a:ext cx="1657547" cy="1657547"/>
          </a:xfrm>
          <a:prstGeom prst="rect">
            <a:avLst/>
          </a:prstGeom>
        </p:spPr>
      </p:pic>
    </p:spTree>
    <p:extLst>
      <p:ext uri="{BB962C8B-B14F-4D97-AF65-F5344CB8AC3E}">
        <p14:creationId xmlns:p14="http://schemas.microsoft.com/office/powerpoint/2010/main" val="228571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rPr>
              <a:t>Avsluta </a:t>
            </a:r>
            <a:r>
              <a:rPr lang="en-US" sz="3600" b="1" dirty="0">
                <a:solidFill>
                  <a:srgbClr val="002060"/>
                </a:solidFill>
                <a:latin typeface="+mj-lt"/>
              </a:rPr>
              <a:t>Stabsarbete</a:t>
            </a: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334084"/>
            <a:ext cx="11480691" cy="3416320"/>
          </a:xfrm>
          <a:prstGeom prst="rect">
            <a:avLst/>
          </a:prstGeom>
          <a:noFill/>
        </p:spPr>
        <p:txBody>
          <a:bodyPr wrap="square" numCol="1">
            <a:spAutoFit/>
          </a:bodyPr>
          <a:lstStyle/>
          <a:p>
            <a:pPr algn="ctr"/>
            <a:r>
              <a:rPr lang="sv-SE" sz="2400" dirty="0">
                <a:latin typeface="+mj-lt"/>
              </a:rPr>
              <a:t>Det är stabschefen som ansvarar för att avsluta staben och det är också stabschefen som lämnar staben sist. I samband med avslutandet bör all dokumentation sammanställas                                      och sparas på ett lämpligt sätt. </a:t>
            </a:r>
          </a:p>
          <a:p>
            <a:pPr algn="ctr"/>
            <a:endParaRPr lang="sv-SE" sz="2400" dirty="0">
              <a:latin typeface="+mj-lt"/>
            </a:endParaRPr>
          </a:p>
          <a:p>
            <a:pPr algn="ctr"/>
            <a:r>
              <a:rPr lang="sv-SE" sz="2400" dirty="0">
                <a:latin typeface="+mj-lt"/>
              </a:rPr>
              <a:t>Utvärdering av stabsarbetet, efter genomförd insats är det viktigt att                                             ta tillvara erfarenheter av stabens arbete, som underlag till förbättringar. </a:t>
            </a:r>
          </a:p>
          <a:p>
            <a:pPr algn="ctr"/>
            <a:endParaRPr lang="sv-SE" sz="2400" dirty="0">
              <a:latin typeface="+mj-lt"/>
            </a:endParaRPr>
          </a:p>
          <a:p>
            <a:pPr algn="ctr"/>
            <a:r>
              <a:rPr lang="sv-SE" sz="2400" dirty="0">
                <a:latin typeface="+mj-lt"/>
              </a:rPr>
              <a:t>Alla som har deltagit i stabsarbetet bör därför få möjlighet att                                                                följa upp och utvärdera sitt eget och stabens arbete.</a:t>
            </a:r>
          </a:p>
        </p:txBody>
      </p:sp>
      <p:pic>
        <p:nvPicPr>
          <p:cNvPr id="3" name="Bild 2" descr="Utgång med hel fyllning">
            <a:extLst>
              <a:ext uri="{FF2B5EF4-FFF2-40B4-BE49-F238E27FC236}">
                <a16:creationId xmlns:a16="http://schemas.microsoft.com/office/drawing/2014/main" id="{40F9793E-8CCB-9967-82E7-709C28F34A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1982" y="4875942"/>
            <a:ext cx="1657547" cy="1657547"/>
          </a:xfrm>
          <a:prstGeom prst="rect">
            <a:avLst/>
          </a:prstGeom>
        </p:spPr>
      </p:pic>
    </p:spTree>
    <p:extLst>
      <p:ext uri="{BB962C8B-B14F-4D97-AF65-F5344CB8AC3E}">
        <p14:creationId xmlns:p14="http://schemas.microsoft.com/office/powerpoint/2010/main" val="2956661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F56F181-4817-F598-9D0F-AF6FFE6C6F15}"/>
              </a:ext>
            </a:extLst>
          </p:cNvPr>
          <p:cNvSpPr txBox="1"/>
          <p:nvPr/>
        </p:nvSpPr>
        <p:spPr>
          <a:xfrm>
            <a:off x="319147" y="117693"/>
            <a:ext cx="11623390" cy="6740307"/>
          </a:xfrm>
          <a:prstGeom prst="rect">
            <a:avLst/>
          </a:prstGeom>
          <a:noFill/>
        </p:spPr>
        <p:txBody>
          <a:bodyPr wrap="square" rtlCol="0">
            <a:spAutoFit/>
          </a:bodyPr>
          <a:lstStyle/>
          <a:p>
            <a:r>
              <a:rPr lang="sv-SE" sz="2400" b="1" dirty="0">
                <a:latin typeface="+mj-lt"/>
              </a:rPr>
              <a:t>Gruppuppgift 3 – </a:t>
            </a:r>
            <a:r>
              <a:rPr lang="sv-SE" sz="2400" dirty="0">
                <a:latin typeface="+mj-lt"/>
              </a:rPr>
              <a:t>Förbered att redovisa i helgrupp </a:t>
            </a:r>
          </a:p>
          <a:p>
            <a:endParaRPr lang="sv-SE" sz="2400" dirty="0">
              <a:latin typeface="+mj-lt"/>
            </a:endParaRPr>
          </a:p>
          <a:p>
            <a:endParaRPr lang="sv-SE" sz="2400" dirty="0">
              <a:latin typeface="+mj-lt"/>
            </a:endParaRPr>
          </a:p>
          <a:p>
            <a:endParaRPr lang="sv-SE" sz="2400" dirty="0">
              <a:latin typeface="+mj-lt"/>
            </a:endParaRPr>
          </a:p>
          <a:p>
            <a:endParaRPr lang="sv-SE" sz="2400" dirty="0">
              <a:latin typeface="+mj-lt"/>
            </a:endParaRPr>
          </a:p>
          <a:p>
            <a:endParaRPr lang="sv-SE" sz="2400" dirty="0">
              <a:latin typeface="+mj-lt"/>
            </a:endParaRPr>
          </a:p>
          <a:p>
            <a:endParaRPr lang="sv-SE" sz="2400" dirty="0">
              <a:latin typeface="+mj-lt"/>
            </a:endParaRPr>
          </a:p>
          <a:p>
            <a:endParaRPr lang="sv-SE" sz="2400" dirty="0">
              <a:latin typeface="+mj-lt"/>
            </a:endParaRPr>
          </a:p>
          <a:p>
            <a:endParaRPr lang="sv-SE" sz="2400" dirty="0">
              <a:latin typeface="+mj-lt"/>
            </a:endParaRPr>
          </a:p>
          <a:p>
            <a:endParaRPr lang="sv-SE" sz="2400" dirty="0">
              <a:latin typeface="+mj-lt"/>
            </a:endParaRPr>
          </a:p>
          <a:p>
            <a:endParaRPr lang="sv-SE" sz="2400" dirty="0">
              <a:latin typeface="+mj-lt"/>
            </a:endParaRPr>
          </a:p>
          <a:p>
            <a:endParaRPr lang="sv-SE" sz="2400" dirty="0">
              <a:latin typeface="+mj-lt"/>
            </a:endParaRPr>
          </a:p>
          <a:p>
            <a:pPr algn="ctr"/>
            <a:endParaRPr lang="sv-SE" dirty="0">
              <a:latin typeface="+mj-lt"/>
            </a:endParaRPr>
          </a:p>
          <a:p>
            <a:pPr algn="ctr"/>
            <a:endParaRPr lang="sv-SE" dirty="0">
              <a:latin typeface="+mj-lt"/>
            </a:endParaRPr>
          </a:p>
          <a:p>
            <a:pPr algn="ctr"/>
            <a:r>
              <a:rPr lang="sv-SE" dirty="0">
                <a:latin typeface="+mj-lt"/>
              </a:rPr>
              <a:t>Det lokala FRG avtalet gäller och det finns i dagsläget 26 FRG resurser till förfogande</a:t>
            </a:r>
            <a:r>
              <a:rPr lang="sv-SE" i="1" dirty="0">
                <a:latin typeface="+mj-lt"/>
              </a:rPr>
              <a:t>.</a:t>
            </a:r>
            <a:r>
              <a:rPr lang="sv-SE" sz="2400" dirty="0">
                <a:latin typeface="+mj-lt"/>
              </a:rPr>
              <a:t> </a:t>
            </a:r>
          </a:p>
          <a:p>
            <a:pPr algn="ctr"/>
            <a:r>
              <a:rPr lang="sv-SE" sz="2400" b="1" dirty="0">
                <a:latin typeface="+mj-lt"/>
              </a:rPr>
              <a:t>Gruppuppgift: Finns det behov av en FRG stab? </a:t>
            </a:r>
          </a:p>
          <a:p>
            <a:pPr algn="ctr"/>
            <a:r>
              <a:rPr lang="sv-SE" sz="2400" b="1" dirty="0">
                <a:latin typeface="+mj-lt"/>
              </a:rPr>
              <a:t>Om behovet finns, hur organiserar ni en FRG stab? </a:t>
            </a:r>
          </a:p>
          <a:p>
            <a:pPr algn="ctr"/>
            <a:r>
              <a:rPr lang="sv-SE" i="1" dirty="0">
                <a:latin typeface="+mj-lt"/>
              </a:rPr>
              <a:t>(RSA, bemanning, vilka behov av funktioner, uthållighet etc.)</a:t>
            </a:r>
            <a:endParaRPr lang="sv-SE" i="1" dirty="0"/>
          </a:p>
          <a:p>
            <a:endParaRPr lang="sv-SE" dirty="0"/>
          </a:p>
        </p:txBody>
      </p:sp>
      <p:sp>
        <p:nvSpPr>
          <p:cNvPr id="3" name="Rektangel: rundade hörn 2">
            <a:extLst>
              <a:ext uri="{FF2B5EF4-FFF2-40B4-BE49-F238E27FC236}">
                <a16:creationId xmlns:a16="http://schemas.microsoft.com/office/drawing/2014/main" id="{75488745-D783-45B0-A240-AD0541C33135}"/>
              </a:ext>
            </a:extLst>
          </p:cNvPr>
          <p:cNvSpPr/>
          <p:nvPr/>
        </p:nvSpPr>
        <p:spPr>
          <a:xfrm>
            <a:off x="245123" y="1039166"/>
            <a:ext cx="11545331" cy="865834"/>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C4074517-A3D4-4954-9EFC-3B1153C08C54}"/>
              </a:ext>
            </a:extLst>
          </p:cNvPr>
          <p:cNvSpPr txBox="1"/>
          <p:nvPr/>
        </p:nvSpPr>
        <p:spPr>
          <a:xfrm>
            <a:off x="349558" y="1039166"/>
            <a:ext cx="11623390" cy="1107996"/>
          </a:xfrm>
          <a:prstGeom prst="rect">
            <a:avLst/>
          </a:prstGeom>
          <a:noFill/>
          <a:ln>
            <a:noFill/>
          </a:ln>
        </p:spPr>
        <p:txBody>
          <a:bodyPr wrap="square" rtlCol="0">
            <a:spAutoFit/>
          </a:bodyPr>
          <a:lstStyle/>
          <a:p>
            <a:r>
              <a:rPr lang="sv-SE" sz="1200" dirty="0">
                <a:latin typeface="+mj-lt"/>
              </a:rPr>
              <a:t>Scenario:</a:t>
            </a:r>
            <a:endParaRPr lang="sv-SE" dirty="0">
              <a:latin typeface="+mj-lt"/>
            </a:endParaRPr>
          </a:p>
          <a:p>
            <a:r>
              <a:rPr lang="sv-SE" dirty="0">
                <a:latin typeface="+mj-lt"/>
              </a:rPr>
              <a:t>En omfattande skogsbrand har pågått i några dagar och enligt nuvarande lägesbild kommer branden fortsätta i flera dagar. Det har uppstått akut behov av att kunna tillgodose mat och dryck till brand- och räddningspersonal, totalt 89 personer.</a:t>
            </a:r>
          </a:p>
          <a:p>
            <a:endParaRPr lang="sv-SE" dirty="0"/>
          </a:p>
        </p:txBody>
      </p:sp>
      <p:sp>
        <p:nvSpPr>
          <p:cNvPr id="5" name="Rektangel: rundade hörn 4">
            <a:extLst>
              <a:ext uri="{FF2B5EF4-FFF2-40B4-BE49-F238E27FC236}">
                <a16:creationId xmlns:a16="http://schemas.microsoft.com/office/drawing/2014/main" id="{F524C0A7-DCC7-47A3-97FF-A1D81AF97C12}"/>
              </a:ext>
            </a:extLst>
          </p:cNvPr>
          <p:cNvSpPr/>
          <p:nvPr/>
        </p:nvSpPr>
        <p:spPr>
          <a:xfrm>
            <a:off x="219052" y="1996947"/>
            <a:ext cx="11571402" cy="2956054"/>
          </a:xfrm>
          <a:prstGeom prst="roundRect">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6564DE7F-FF3F-47FF-ABAA-19AAADFFC12F}"/>
              </a:ext>
            </a:extLst>
          </p:cNvPr>
          <p:cNvSpPr txBox="1"/>
          <p:nvPr/>
        </p:nvSpPr>
        <p:spPr>
          <a:xfrm>
            <a:off x="609600" y="2096235"/>
            <a:ext cx="10972800" cy="3093154"/>
          </a:xfrm>
          <a:prstGeom prst="rect">
            <a:avLst/>
          </a:prstGeom>
          <a:noFill/>
        </p:spPr>
        <p:txBody>
          <a:bodyPr wrap="square" rtlCol="0">
            <a:spAutoFit/>
          </a:bodyPr>
          <a:lstStyle/>
          <a:p>
            <a:pPr algn="ctr"/>
            <a:r>
              <a:rPr lang="sv-SE" sz="2400" b="1" dirty="0">
                <a:latin typeface="+mj-lt"/>
              </a:rPr>
              <a:t>Kommun aktiverar lokala FRG med två följande uppdragsbeskrivningar</a:t>
            </a:r>
            <a:r>
              <a:rPr lang="sv-SE" sz="2400" dirty="0">
                <a:latin typeface="+mj-lt"/>
              </a:rPr>
              <a:t>:</a:t>
            </a:r>
          </a:p>
          <a:p>
            <a:pPr algn="ctr"/>
            <a:endParaRPr lang="sv-SE" sz="900" dirty="0">
              <a:latin typeface="+mj-lt"/>
            </a:endParaRPr>
          </a:p>
          <a:p>
            <a:r>
              <a:rPr lang="sv-SE" sz="2400" b="1" dirty="0">
                <a:latin typeface="+mj-lt"/>
              </a:rPr>
              <a:t>1.Etablera mat- och serveringsplats dygnet runt med omedelbar verkan,                                           ansvara för matlogistik mellan kommunens skolkök och mat utdelning på etableringsplats.</a:t>
            </a:r>
          </a:p>
          <a:p>
            <a:endParaRPr lang="sv-SE" sz="2400" b="1" dirty="0">
              <a:latin typeface="+mj-lt"/>
            </a:endParaRPr>
          </a:p>
          <a:p>
            <a:r>
              <a:rPr lang="sv-SE" sz="2400" b="1" dirty="0">
                <a:latin typeface="+mj-lt"/>
              </a:rPr>
              <a:t>2.Att på etableringsplats även kunna bistå lokala räddningsförbundet med enklare logistiska uppdrag vid behov,                                                                                                          kommunen har bokat tre personbilar och två minibussar till FRG:s förfogande. </a:t>
            </a:r>
          </a:p>
          <a:p>
            <a:endParaRPr lang="sv-SE" dirty="0"/>
          </a:p>
        </p:txBody>
      </p:sp>
      <p:pic>
        <p:nvPicPr>
          <p:cNvPr id="10" name="Bildobjekt 9">
            <a:extLst>
              <a:ext uri="{FF2B5EF4-FFF2-40B4-BE49-F238E27FC236}">
                <a16:creationId xmlns:a16="http://schemas.microsoft.com/office/drawing/2014/main" id="{FC00553A-2F57-88CD-07A8-208BFD145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spTree>
    <p:extLst>
      <p:ext uri="{BB962C8B-B14F-4D97-AF65-F5344CB8AC3E}">
        <p14:creationId xmlns:p14="http://schemas.microsoft.com/office/powerpoint/2010/main" val="421652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Vad är en FRG stab</a:t>
            </a:r>
          </a:p>
          <a:p>
            <a:pPr algn="ct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23650" y="1131216"/>
            <a:ext cx="1151269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55652" y="1657294"/>
            <a:ext cx="11594992" cy="2677656"/>
          </a:xfrm>
          <a:prstGeom prst="rect">
            <a:avLst/>
          </a:prstGeom>
          <a:noFill/>
        </p:spPr>
        <p:txBody>
          <a:bodyPr wrap="square" numCol="1">
            <a:spAutoFit/>
          </a:bodyPr>
          <a:lstStyle/>
          <a:p>
            <a:pPr algn="ctr"/>
            <a:r>
              <a:rPr lang="sv-SE" sz="2400" dirty="0">
                <a:latin typeface="+mj-lt"/>
                <a:cs typeface="Arial" panose="020B0604020202020204" pitchFamily="34" charset="0"/>
              </a:rPr>
              <a:t>En FRG Stab arbetar med olika funktioner som bereder och håller ihop arbetet                                   så att FRG ansvarig kan få bra beslutsunderlag.</a:t>
            </a:r>
          </a:p>
          <a:p>
            <a:pPr algn="ctr"/>
            <a:endParaRPr lang="sv-SE" sz="2400" dirty="0">
              <a:latin typeface="+mj-lt"/>
              <a:cs typeface="Arial" panose="020B0604020202020204" pitchFamily="34" charset="0"/>
            </a:endParaRPr>
          </a:p>
          <a:p>
            <a:pPr algn="ctr"/>
            <a:r>
              <a:rPr lang="sv-SE" sz="2400" dirty="0">
                <a:latin typeface="+mj-lt"/>
                <a:cs typeface="Arial" panose="020B0604020202020204" pitchFamily="34" charset="0"/>
              </a:rPr>
              <a:t>Staben avlastar FRG ansvarig genom att bland annat kunna:</a:t>
            </a:r>
          </a:p>
          <a:p>
            <a:pPr algn="ctr"/>
            <a:endParaRPr lang="sv-SE" sz="2400" dirty="0">
              <a:latin typeface="+mj-lt"/>
              <a:cs typeface="Arial" panose="020B0604020202020204" pitchFamily="34" charset="0"/>
            </a:endParaRPr>
          </a:p>
          <a:p>
            <a:pPr algn="ctr"/>
            <a:endParaRPr lang="sv-SE" sz="2400" dirty="0">
              <a:latin typeface="+mj-lt"/>
              <a:cs typeface="Arial" panose="020B0604020202020204" pitchFamily="34" charset="0"/>
            </a:endParaRPr>
          </a:p>
          <a:p>
            <a:pPr algn="ctr"/>
            <a:endParaRPr lang="sv-SE" sz="2400" dirty="0">
              <a:latin typeface="+mj-lt"/>
            </a:endParaRPr>
          </a:p>
        </p:txBody>
      </p:sp>
      <p:sp>
        <p:nvSpPr>
          <p:cNvPr id="2" name="textruta 1">
            <a:extLst>
              <a:ext uri="{FF2B5EF4-FFF2-40B4-BE49-F238E27FC236}">
                <a16:creationId xmlns:a16="http://schemas.microsoft.com/office/drawing/2014/main" id="{7671855A-F105-FB21-D3D8-86455090E784}"/>
              </a:ext>
            </a:extLst>
          </p:cNvPr>
          <p:cNvSpPr txBox="1"/>
          <p:nvPr/>
        </p:nvSpPr>
        <p:spPr>
          <a:xfrm>
            <a:off x="4355184" y="3676234"/>
            <a:ext cx="5165888" cy="1846659"/>
          </a:xfrm>
          <a:prstGeom prst="rect">
            <a:avLst/>
          </a:prstGeom>
          <a:noFill/>
        </p:spPr>
        <p:txBody>
          <a:bodyPr wrap="square" rtlCol="0">
            <a:spAutoFit/>
          </a:bodyPr>
          <a:lstStyle/>
          <a:p>
            <a:pPr marL="342900" indent="-342900">
              <a:buFont typeface="Arial" panose="020B0604020202020204" pitchFamily="34" charset="0"/>
              <a:buChar char="•"/>
            </a:pPr>
            <a:r>
              <a:rPr lang="sv-SE" sz="2400" dirty="0">
                <a:latin typeface="+mj-lt"/>
                <a:cs typeface="Arial" panose="020B0604020202020204" pitchFamily="34" charset="0"/>
              </a:rPr>
              <a:t>följa händelseutvecklingen</a:t>
            </a:r>
          </a:p>
          <a:p>
            <a:pPr marL="342900" indent="-342900">
              <a:buFont typeface="Arial" panose="020B0604020202020204" pitchFamily="34" charset="0"/>
              <a:buChar char="•"/>
            </a:pPr>
            <a:r>
              <a:rPr lang="sv-SE" sz="2400" dirty="0">
                <a:latin typeface="+mj-lt"/>
                <a:cs typeface="Arial" panose="020B0604020202020204" pitchFamily="34" charset="0"/>
              </a:rPr>
              <a:t>leda verksamheten</a:t>
            </a:r>
          </a:p>
          <a:p>
            <a:pPr marL="342900" indent="-342900">
              <a:buFont typeface="Arial" panose="020B0604020202020204" pitchFamily="34" charset="0"/>
              <a:buChar char="•"/>
            </a:pPr>
            <a:r>
              <a:rPr lang="sv-SE" sz="2400" dirty="0">
                <a:latin typeface="+mj-lt"/>
                <a:cs typeface="Arial" panose="020B0604020202020204" pitchFamily="34" charset="0"/>
              </a:rPr>
              <a:t>inhämta underlag för beslut</a:t>
            </a:r>
          </a:p>
          <a:p>
            <a:pPr marL="342900" indent="-342900">
              <a:buFont typeface="Arial" panose="020B0604020202020204" pitchFamily="34" charset="0"/>
              <a:buChar char="•"/>
            </a:pPr>
            <a:r>
              <a:rPr lang="sv-SE" sz="2400" dirty="0">
                <a:latin typeface="+mj-lt"/>
                <a:cs typeface="Arial" panose="020B0604020202020204" pitchFamily="34" charset="0"/>
              </a:rPr>
              <a:t>omsätta beslut i arbetsuppgifter</a:t>
            </a:r>
          </a:p>
          <a:p>
            <a:endParaRPr lang="sv-SE" dirty="0"/>
          </a:p>
        </p:txBody>
      </p:sp>
      <p:pic>
        <p:nvPicPr>
          <p:cNvPr id="7" name="Bild 6" descr="Bärbar dator med telefon och kalkylator">
            <a:extLst>
              <a:ext uri="{FF2B5EF4-FFF2-40B4-BE49-F238E27FC236}">
                <a16:creationId xmlns:a16="http://schemas.microsoft.com/office/drawing/2014/main" id="{0306826F-4369-2751-A20F-8A01059B6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226" y="3049878"/>
            <a:ext cx="2713399" cy="2713399"/>
          </a:xfrm>
          <a:prstGeom prst="rect">
            <a:avLst/>
          </a:prstGeom>
        </p:spPr>
      </p:pic>
      <p:pic>
        <p:nvPicPr>
          <p:cNvPr id="5" name="Bild 4" descr="Inkorg med hel fyllning">
            <a:extLst>
              <a:ext uri="{FF2B5EF4-FFF2-40B4-BE49-F238E27FC236}">
                <a16:creationId xmlns:a16="http://schemas.microsoft.com/office/drawing/2014/main" id="{ED2CAA3A-CA9A-5517-361F-75A1EE0FDD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8286" y="3261079"/>
            <a:ext cx="2147741" cy="2147741"/>
          </a:xfrm>
          <a:prstGeom prst="rect">
            <a:avLst/>
          </a:prstGeom>
        </p:spPr>
      </p:pic>
    </p:spTree>
    <p:extLst>
      <p:ext uri="{BB962C8B-B14F-4D97-AF65-F5344CB8AC3E}">
        <p14:creationId xmlns:p14="http://schemas.microsoft.com/office/powerpoint/2010/main" val="234456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Stabsarbete innebär att:</a:t>
            </a:r>
          </a:p>
          <a:p>
            <a:pPr algn="ctr"/>
            <a:endParaRPr lang="sv-SE" sz="2400" dirty="0">
              <a:solidFill>
                <a:srgbClr val="002060"/>
              </a:solidFill>
              <a:latin typeface="+mj-lt"/>
            </a:endParaRPr>
          </a:p>
        </p:txBody>
      </p:sp>
      <p:pic>
        <p:nvPicPr>
          <p:cNvPr id="8" name="Bildobjekt 7" descr="En bild som visar text, clipart  Automatiskt genererad beskrivning">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0" name="textruta 8">
            <a:extLst>
              <a:ext uri="{FF2B5EF4-FFF2-40B4-BE49-F238E27FC236}">
                <a16:creationId xmlns:a16="http://schemas.microsoft.com/office/drawing/2014/main" id="{1ED17A89-CBAA-3ED6-ECC2-2D60039E2347}"/>
              </a:ext>
            </a:extLst>
          </p:cNvPr>
          <p:cNvGraphicFramePr/>
          <p:nvPr>
            <p:extLst>
              <p:ext uri="{D42A27DB-BD31-4B8C-83A1-F6EECF244321}">
                <p14:modId xmlns:p14="http://schemas.microsoft.com/office/powerpoint/2010/main" val="1188363947"/>
              </p:ext>
            </p:extLst>
          </p:nvPr>
        </p:nvGraphicFramePr>
        <p:xfrm>
          <a:off x="355652" y="1612195"/>
          <a:ext cx="11512693" cy="4114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909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Utmaningar i Stab</a:t>
            </a:r>
          </a:p>
          <a:p>
            <a:pPr algn="ctr"/>
            <a:endParaRPr lang="sv-SE" sz="2400" dirty="0">
              <a:solidFill>
                <a:srgbClr val="002060"/>
              </a:solidFill>
              <a:latin typeface="+mj-lt"/>
            </a:endParaRPr>
          </a:p>
        </p:txBody>
      </p:sp>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074233" y="1612196"/>
            <a:ext cx="7675985" cy="2354491"/>
          </a:xfrm>
          <a:prstGeom prst="rect">
            <a:avLst/>
          </a:prstGeom>
          <a:noFill/>
        </p:spPr>
        <p:txBody>
          <a:bodyPr wrap="square" numCol="1">
            <a:spAutoFit/>
          </a:bodyPr>
          <a:lstStyle/>
          <a:p>
            <a:pPr marL="342900" indent="-342900">
              <a:buFont typeface="Arial" panose="020B0604020202020204" pitchFamily="34" charset="0"/>
              <a:buChar char="•"/>
            </a:pPr>
            <a:r>
              <a:rPr lang="sv-SE" sz="2400" dirty="0">
                <a:latin typeface="+mj-lt"/>
              </a:rPr>
              <a:t>Sent uppstartat – jaga ikapp!</a:t>
            </a:r>
          </a:p>
          <a:p>
            <a:pPr marL="342900" indent="-342900">
              <a:buFont typeface="Arial" panose="020B0604020202020204" pitchFamily="34" charset="0"/>
              <a:buChar char="•"/>
            </a:pPr>
            <a:endParaRPr lang="sv-SE" sz="900" dirty="0">
              <a:latin typeface="+mj-lt"/>
            </a:endParaRPr>
          </a:p>
          <a:p>
            <a:pPr marL="342900" indent="-342900">
              <a:buFont typeface="Arial" panose="020B0604020202020204" pitchFamily="34" charset="0"/>
              <a:buChar char="•"/>
            </a:pPr>
            <a:r>
              <a:rPr lang="sv-SE" sz="2400" dirty="0">
                <a:latin typeface="+mj-lt"/>
              </a:rPr>
              <a:t>Svårt med förståelse för hur en stab arbetar, kunskapsbrist</a:t>
            </a:r>
          </a:p>
          <a:p>
            <a:pPr marL="342900" indent="-342900">
              <a:buFont typeface="Arial" panose="020B0604020202020204" pitchFamily="34" charset="0"/>
              <a:buChar char="•"/>
            </a:pPr>
            <a:endParaRPr lang="sv-SE" sz="900" dirty="0">
              <a:latin typeface="+mj-lt"/>
            </a:endParaRPr>
          </a:p>
          <a:p>
            <a:pPr marL="342900" indent="-342900">
              <a:buFont typeface="Arial" panose="020B0604020202020204" pitchFamily="34" charset="0"/>
              <a:buChar char="•"/>
            </a:pPr>
            <a:r>
              <a:rPr lang="sv-SE" sz="2400" dirty="0">
                <a:latin typeface="+mj-lt"/>
              </a:rPr>
              <a:t>Svårt att uppfatta sin roll och struktur i stabsarbetet</a:t>
            </a:r>
          </a:p>
          <a:p>
            <a:endParaRPr lang="sv-SE" sz="900" dirty="0">
              <a:latin typeface="+mj-lt"/>
            </a:endParaRPr>
          </a:p>
          <a:p>
            <a:pPr marL="342900" indent="-342900">
              <a:buFont typeface="Arial" panose="020B0604020202020204" pitchFamily="34" charset="0"/>
              <a:buChar char="•"/>
            </a:pPr>
            <a:r>
              <a:rPr lang="sv-SE" sz="2400" dirty="0">
                <a:latin typeface="+mj-lt"/>
              </a:rPr>
              <a:t>Stressproblematik (tidsbrist/risker/ansvar) Tidsförhållanden och i flera tidsskalor samtidigt </a:t>
            </a:r>
          </a:p>
        </p:txBody>
      </p:sp>
      <p:pic>
        <p:nvPicPr>
          <p:cNvPr id="18" name="Bild 17" descr="Hinder med hel fyllning">
            <a:extLst>
              <a:ext uri="{FF2B5EF4-FFF2-40B4-BE49-F238E27FC236}">
                <a16:creationId xmlns:a16="http://schemas.microsoft.com/office/drawing/2014/main" id="{65063853-62B3-4765-6429-385CDD1F92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0006" y="4423343"/>
            <a:ext cx="1644922" cy="1644922"/>
          </a:xfrm>
          <a:prstGeom prst="rect">
            <a:avLst/>
          </a:prstGeom>
        </p:spPr>
      </p:pic>
      <p:pic>
        <p:nvPicPr>
          <p:cNvPr id="24" name="Bild 23" descr="Ledning med hel fyllning">
            <a:extLst>
              <a:ext uri="{FF2B5EF4-FFF2-40B4-BE49-F238E27FC236}">
                <a16:creationId xmlns:a16="http://schemas.microsoft.com/office/drawing/2014/main" id="{31C4AB67-68D1-CE52-45C4-2C6C9FB736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5648" y="4268305"/>
            <a:ext cx="1736904" cy="1736904"/>
          </a:xfrm>
          <a:prstGeom prst="rect">
            <a:avLst/>
          </a:prstGeom>
        </p:spPr>
      </p:pic>
      <p:pic>
        <p:nvPicPr>
          <p:cNvPr id="26" name="Bild 25" descr="Varning med hel fyllning">
            <a:extLst>
              <a:ext uri="{FF2B5EF4-FFF2-40B4-BE49-F238E27FC236}">
                <a16:creationId xmlns:a16="http://schemas.microsoft.com/office/drawing/2014/main" id="{FC53748D-3DC6-B08D-3EF8-00E7BA56AF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07537" y="4469332"/>
            <a:ext cx="1552941" cy="1552941"/>
          </a:xfrm>
          <a:prstGeom prst="rect">
            <a:avLst/>
          </a:prstGeom>
        </p:spPr>
      </p:pic>
      <p:pic>
        <p:nvPicPr>
          <p:cNvPr id="32" name="Bild 31" descr="Tidtagarur med hel fyllning">
            <a:extLst>
              <a:ext uri="{FF2B5EF4-FFF2-40B4-BE49-F238E27FC236}">
                <a16:creationId xmlns:a16="http://schemas.microsoft.com/office/drawing/2014/main" id="{0B6B67E8-620C-A730-38BE-9AA2E8ACDF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83272" y="4529031"/>
            <a:ext cx="1433545" cy="1433545"/>
          </a:xfrm>
          <a:prstGeom prst="rect">
            <a:avLst/>
          </a:prstGeom>
        </p:spPr>
      </p:pic>
    </p:spTree>
    <p:extLst>
      <p:ext uri="{BB962C8B-B14F-4D97-AF65-F5344CB8AC3E}">
        <p14:creationId xmlns:p14="http://schemas.microsoft.com/office/powerpoint/2010/main" val="359551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Förutsättningar för ett effektivt Stabsarbete</a:t>
            </a:r>
          </a:p>
          <a:p>
            <a:pPr algn="ct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55652" y="1657294"/>
            <a:ext cx="7356799" cy="5262979"/>
          </a:xfrm>
          <a:prstGeom prst="rect">
            <a:avLst/>
          </a:prstGeom>
          <a:noFill/>
        </p:spPr>
        <p:txBody>
          <a:bodyPr wrap="square" numCol="1">
            <a:spAutoFit/>
          </a:bodyPr>
          <a:lstStyle/>
          <a:p>
            <a:r>
              <a:rPr lang="sv-SE" sz="2400" dirty="0">
                <a:latin typeface="+mj-lt"/>
              </a:rPr>
              <a:t>Stabsarbete kräver enkla och fasta rutiner,                                        en bra stabsrytm och uthållighet</a:t>
            </a:r>
          </a:p>
          <a:p>
            <a:endParaRPr lang="sv-SE" sz="2400" dirty="0">
              <a:latin typeface="+mj-lt"/>
            </a:endParaRPr>
          </a:p>
          <a:p>
            <a:r>
              <a:rPr lang="sv-SE" sz="2400" dirty="0">
                <a:latin typeface="+mj-lt"/>
              </a:rPr>
              <a:t>Att skapa förmåga till handlingskraft så man inte bara hamnar i en analysfas utan att staben verkligen                         vidtar åtgärder</a:t>
            </a:r>
          </a:p>
          <a:p>
            <a:pPr marL="342900" indent="-342900">
              <a:buFont typeface="Arial" panose="020B0604020202020204" pitchFamily="34" charset="0"/>
              <a:buChar char="•"/>
            </a:pPr>
            <a:endParaRPr lang="sv-SE" sz="2400" dirty="0">
              <a:latin typeface="+mj-lt"/>
            </a:endParaRPr>
          </a:p>
          <a:p>
            <a:r>
              <a:rPr lang="sv-SE" sz="2400" dirty="0">
                <a:latin typeface="+mj-lt"/>
              </a:rPr>
              <a:t>Flexibilitet, att kunna göra andra saker på andra sätt, kreativitet</a:t>
            </a:r>
          </a:p>
          <a:p>
            <a:pPr marL="342900" indent="-342900">
              <a:buFont typeface="Arial" panose="020B0604020202020204" pitchFamily="34" charset="0"/>
              <a:buChar char="•"/>
            </a:pPr>
            <a:endParaRPr lang="sv-SE" sz="2400" dirty="0">
              <a:latin typeface="+mj-lt"/>
            </a:endParaRPr>
          </a:p>
          <a:p>
            <a:r>
              <a:rPr lang="sv-SE" sz="2400" dirty="0">
                <a:latin typeface="+mj-lt"/>
              </a:rPr>
              <a:t>Att man utvärderar stabens arbete löpande, identifiera eventuella brister för att kunna justera arbetssätt, rutiner och metoder </a:t>
            </a:r>
          </a:p>
          <a:p>
            <a:pPr algn="ctr"/>
            <a:endParaRPr lang="sv-SE" sz="2400" dirty="0">
              <a:latin typeface="+mj-lt"/>
            </a:endParaRPr>
          </a:p>
        </p:txBody>
      </p:sp>
      <p:pic>
        <p:nvPicPr>
          <p:cNvPr id="7" name="Bild 6" descr="Snurrande tallrikar med hel fyllning">
            <a:extLst>
              <a:ext uri="{FF2B5EF4-FFF2-40B4-BE49-F238E27FC236}">
                <a16:creationId xmlns:a16="http://schemas.microsoft.com/office/drawing/2014/main" id="{A3803334-2807-E137-44CA-4CB238F56E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7563" y="4892228"/>
            <a:ext cx="1641261" cy="1641261"/>
          </a:xfrm>
          <a:prstGeom prst="rect">
            <a:avLst/>
          </a:prstGeom>
        </p:spPr>
      </p:pic>
      <p:pic>
        <p:nvPicPr>
          <p:cNvPr id="3" name="Bildobjekt 2">
            <a:extLst>
              <a:ext uri="{FF2B5EF4-FFF2-40B4-BE49-F238E27FC236}">
                <a16:creationId xmlns:a16="http://schemas.microsoft.com/office/drawing/2014/main" id="{E31A2858-C4B9-F0AD-1408-86757E0056A3}"/>
              </a:ext>
            </a:extLst>
          </p:cNvPr>
          <p:cNvPicPr>
            <a:picLocks noChangeAspect="1"/>
          </p:cNvPicPr>
          <p:nvPr/>
        </p:nvPicPr>
        <p:blipFill>
          <a:blip r:embed="rId6"/>
          <a:stretch>
            <a:fillRect/>
          </a:stretch>
        </p:blipFill>
        <p:spPr>
          <a:xfrm>
            <a:off x="7219780" y="1657294"/>
            <a:ext cx="4657713" cy="3085631"/>
          </a:xfrm>
          <a:prstGeom prst="rect">
            <a:avLst/>
          </a:prstGeom>
        </p:spPr>
      </p:pic>
      <p:sp>
        <p:nvSpPr>
          <p:cNvPr id="2" name="textruta 1">
            <a:extLst>
              <a:ext uri="{FF2B5EF4-FFF2-40B4-BE49-F238E27FC236}">
                <a16:creationId xmlns:a16="http://schemas.microsoft.com/office/drawing/2014/main" id="{0E5DB64B-E945-C6FB-F9DE-6F35D06DC032}"/>
              </a:ext>
            </a:extLst>
          </p:cNvPr>
          <p:cNvSpPr txBox="1"/>
          <p:nvPr/>
        </p:nvSpPr>
        <p:spPr>
          <a:xfrm>
            <a:off x="7423265" y="1657294"/>
            <a:ext cx="4281055" cy="369332"/>
          </a:xfrm>
          <a:prstGeom prst="rect">
            <a:avLst/>
          </a:prstGeom>
          <a:solidFill>
            <a:schemeClr val="bg1"/>
          </a:solidFill>
        </p:spPr>
        <p:txBody>
          <a:bodyPr wrap="square" rtlCol="0">
            <a:spAutoFit/>
          </a:bodyPr>
          <a:lstStyle/>
          <a:p>
            <a:pPr algn="ctr"/>
            <a:r>
              <a:rPr lang="sv-SE" dirty="0">
                <a:solidFill>
                  <a:schemeClr val="tx1">
                    <a:lumMod val="50000"/>
                    <a:lumOff val="50000"/>
                  </a:schemeClr>
                </a:solidFill>
              </a:rPr>
              <a:t>ETABLERA EN FUNGERANDE STABSRYTM</a:t>
            </a:r>
          </a:p>
        </p:txBody>
      </p:sp>
      <p:sp>
        <p:nvSpPr>
          <p:cNvPr id="10" name="textruta 9">
            <a:extLst>
              <a:ext uri="{FF2B5EF4-FFF2-40B4-BE49-F238E27FC236}">
                <a16:creationId xmlns:a16="http://schemas.microsoft.com/office/drawing/2014/main" id="{6D9ECA8B-CDEB-BD05-2FE3-D3EE49CC2D8F}"/>
              </a:ext>
            </a:extLst>
          </p:cNvPr>
          <p:cNvSpPr txBox="1"/>
          <p:nvPr/>
        </p:nvSpPr>
        <p:spPr>
          <a:xfrm>
            <a:off x="7219779" y="4169624"/>
            <a:ext cx="4143545" cy="584775"/>
          </a:xfrm>
          <a:prstGeom prst="rect">
            <a:avLst/>
          </a:prstGeom>
          <a:solidFill>
            <a:schemeClr val="bg1"/>
          </a:solidFill>
        </p:spPr>
        <p:txBody>
          <a:bodyPr wrap="square" rtlCol="0">
            <a:spAutoFit/>
          </a:bodyPr>
          <a:lstStyle/>
          <a:p>
            <a:r>
              <a:rPr lang="sv-SE" sz="1600" dirty="0">
                <a:solidFill>
                  <a:schemeClr val="tx1">
                    <a:lumMod val="50000"/>
                    <a:lumOff val="50000"/>
                  </a:schemeClr>
                </a:solidFill>
              </a:rPr>
              <a:t>STABSARBETE    STABSARBETE    STABSARBETE</a:t>
            </a:r>
          </a:p>
          <a:p>
            <a:endParaRPr lang="sv-SE" sz="1600" dirty="0">
              <a:solidFill>
                <a:schemeClr val="tx1">
                  <a:lumMod val="50000"/>
                  <a:lumOff val="50000"/>
                </a:schemeClr>
              </a:solidFill>
            </a:endParaRPr>
          </a:p>
        </p:txBody>
      </p:sp>
      <p:sp>
        <p:nvSpPr>
          <p:cNvPr id="11" name="textruta 10">
            <a:extLst>
              <a:ext uri="{FF2B5EF4-FFF2-40B4-BE49-F238E27FC236}">
                <a16:creationId xmlns:a16="http://schemas.microsoft.com/office/drawing/2014/main" id="{4EA23EDF-BF77-81D3-E8CA-8B73651C1B48}"/>
              </a:ext>
            </a:extLst>
          </p:cNvPr>
          <p:cNvSpPr txBox="1"/>
          <p:nvPr/>
        </p:nvSpPr>
        <p:spPr>
          <a:xfrm>
            <a:off x="7493718" y="3379414"/>
            <a:ext cx="4031416" cy="430887"/>
          </a:xfrm>
          <a:prstGeom prst="rect">
            <a:avLst/>
          </a:prstGeom>
          <a:solidFill>
            <a:schemeClr val="bg1"/>
          </a:solidFill>
        </p:spPr>
        <p:txBody>
          <a:bodyPr wrap="square" rtlCol="0">
            <a:spAutoFit/>
          </a:bodyPr>
          <a:lstStyle/>
          <a:p>
            <a:r>
              <a:rPr lang="sv-SE" sz="1100" dirty="0">
                <a:solidFill>
                  <a:schemeClr val="tx1">
                    <a:lumMod val="50000"/>
                    <a:lumOff val="50000"/>
                  </a:schemeClr>
                </a:solidFill>
              </a:rPr>
              <a:t>     STABS	               STABS                                  STABS	               ORIENTERING               ORIENTERING                  ORIENTERING</a:t>
            </a:r>
          </a:p>
        </p:txBody>
      </p:sp>
      <p:pic>
        <p:nvPicPr>
          <p:cNvPr id="12" name="Bildobjekt 11">
            <a:extLst>
              <a:ext uri="{FF2B5EF4-FFF2-40B4-BE49-F238E27FC236}">
                <a16:creationId xmlns:a16="http://schemas.microsoft.com/office/drawing/2014/main" id="{EC05C047-5C25-DD4D-F132-00B20173CCFB}"/>
              </a:ext>
            </a:extLst>
          </p:cNvPr>
          <p:cNvPicPr>
            <a:picLocks noChangeAspect="1"/>
          </p:cNvPicPr>
          <p:nvPr/>
        </p:nvPicPr>
        <p:blipFill>
          <a:blip r:embed="rId7"/>
          <a:stretch>
            <a:fillRect/>
          </a:stretch>
        </p:blipFill>
        <p:spPr>
          <a:xfrm>
            <a:off x="7034066" y="1904495"/>
            <a:ext cx="514350" cy="2313055"/>
          </a:xfrm>
          <a:prstGeom prst="rect">
            <a:avLst/>
          </a:prstGeom>
        </p:spPr>
      </p:pic>
    </p:spTree>
    <p:extLst>
      <p:ext uri="{BB962C8B-B14F-4D97-AF65-F5344CB8AC3E}">
        <p14:creationId xmlns:p14="http://schemas.microsoft.com/office/powerpoint/2010/main" val="68975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Organisera FRG stab </a:t>
            </a:r>
          </a:p>
          <a:p>
            <a:pPr algn="ct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55652" y="1657294"/>
            <a:ext cx="11594992" cy="2677656"/>
          </a:xfrm>
          <a:prstGeom prst="rect">
            <a:avLst/>
          </a:prstGeom>
          <a:noFill/>
        </p:spPr>
        <p:txBody>
          <a:bodyPr wrap="square" numCol="1">
            <a:spAutoFit/>
          </a:bodyPr>
          <a:lstStyle/>
          <a:p>
            <a:pPr algn="ctr"/>
            <a:r>
              <a:rPr lang="sv-SE" sz="2400" dirty="0">
                <a:latin typeface="+mj-lt"/>
              </a:rPr>
              <a:t>Tydligt definierad, stab åt vem och vad är uppgifterna.</a:t>
            </a:r>
          </a:p>
          <a:p>
            <a:pPr algn="ctr"/>
            <a:r>
              <a:rPr lang="sv-SE" sz="2400" dirty="0">
                <a:latin typeface="+mj-lt"/>
              </a:rPr>
              <a:t>FRG staben sätts samman av de funktioner som behövs för den aktuella händelsen.</a:t>
            </a:r>
          </a:p>
          <a:p>
            <a:pPr algn="ctr"/>
            <a:endParaRPr lang="sv-SE" sz="2400" dirty="0">
              <a:latin typeface="+mj-lt"/>
            </a:endParaRPr>
          </a:p>
          <a:p>
            <a:pPr algn="ctr"/>
            <a:r>
              <a:rPr lang="sv-SE" sz="2400" dirty="0">
                <a:latin typeface="+mj-lt"/>
              </a:rPr>
              <a:t>Staben kan i vissa situationer bestå av ett fåtal medlemmar och i andra situationer                        växa till en stor grupp med fler funktioner</a:t>
            </a:r>
          </a:p>
          <a:p>
            <a:pPr algn="ctr"/>
            <a:r>
              <a:rPr lang="sv-SE" sz="2400" dirty="0">
                <a:latin typeface="+mj-lt"/>
              </a:rPr>
              <a:t> </a:t>
            </a:r>
          </a:p>
          <a:p>
            <a:pPr algn="ctr"/>
            <a:endParaRPr lang="sv-SE" sz="2400" dirty="0">
              <a:latin typeface="+mj-lt"/>
            </a:endParaRPr>
          </a:p>
        </p:txBody>
      </p:sp>
      <p:graphicFrame>
        <p:nvGraphicFramePr>
          <p:cNvPr id="7" name="Diagram 6">
            <a:extLst>
              <a:ext uri="{FF2B5EF4-FFF2-40B4-BE49-F238E27FC236}">
                <a16:creationId xmlns:a16="http://schemas.microsoft.com/office/drawing/2014/main" id="{FDD7B62B-BCE6-21F9-4654-2C196C38AAAC}"/>
              </a:ext>
            </a:extLst>
          </p:cNvPr>
          <p:cNvGraphicFramePr/>
          <p:nvPr>
            <p:extLst>
              <p:ext uri="{D42A27DB-BD31-4B8C-83A1-F6EECF244321}">
                <p14:modId xmlns:p14="http://schemas.microsoft.com/office/powerpoint/2010/main" val="756627646"/>
              </p:ext>
            </p:extLst>
          </p:nvPr>
        </p:nvGraphicFramePr>
        <p:xfrm>
          <a:off x="3088714" y="2548585"/>
          <a:ext cx="6128867" cy="4873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ruta 1">
            <a:extLst>
              <a:ext uri="{FF2B5EF4-FFF2-40B4-BE49-F238E27FC236}">
                <a16:creationId xmlns:a16="http://schemas.microsoft.com/office/drawing/2014/main" id="{8F9253C5-B991-AFFE-B784-206A952F0FF1}"/>
              </a:ext>
            </a:extLst>
          </p:cNvPr>
          <p:cNvSpPr txBox="1"/>
          <p:nvPr/>
        </p:nvSpPr>
        <p:spPr>
          <a:xfrm>
            <a:off x="355651" y="4801378"/>
            <a:ext cx="4939646" cy="892552"/>
          </a:xfrm>
          <a:prstGeom prst="rect">
            <a:avLst/>
          </a:prstGeom>
          <a:noFill/>
        </p:spPr>
        <p:txBody>
          <a:bodyPr wrap="square" rtlCol="0">
            <a:spAutoFit/>
          </a:bodyPr>
          <a:lstStyle/>
          <a:p>
            <a:r>
              <a:rPr lang="sv-SE" sz="1400" dirty="0">
                <a:latin typeface="+mj-lt"/>
              </a:rPr>
              <a:t>Stabschef är länken mellan staben och FRG ansvarig </a:t>
            </a:r>
          </a:p>
          <a:p>
            <a:br>
              <a:rPr lang="sv-SE" sz="2000" dirty="0">
                <a:solidFill>
                  <a:srgbClr val="002060"/>
                </a:solidFill>
              </a:rPr>
            </a:br>
            <a:endParaRPr lang="sv-SE" dirty="0"/>
          </a:p>
        </p:txBody>
      </p:sp>
      <p:pic>
        <p:nvPicPr>
          <p:cNvPr id="10" name="Bild 9" descr="Hand som pekar åt höger, handens utsida kontur">
            <a:extLst>
              <a:ext uri="{FF2B5EF4-FFF2-40B4-BE49-F238E27FC236}">
                <a16:creationId xmlns:a16="http://schemas.microsoft.com/office/drawing/2014/main" id="{5399CAA0-7226-EAA4-3C99-738452DDC6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37047" y="4691503"/>
            <a:ext cx="602494" cy="602494"/>
          </a:xfrm>
          <a:prstGeom prst="rect">
            <a:avLst/>
          </a:prstGeom>
        </p:spPr>
      </p:pic>
    </p:spTree>
    <p:extLst>
      <p:ext uri="{BB962C8B-B14F-4D97-AF65-F5344CB8AC3E}">
        <p14:creationId xmlns:p14="http://schemas.microsoft.com/office/powerpoint/2010/main" val="259076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Stabschef ska:</a:t>
            </a:r>
          </a:p>
          <a:p>
            <a:pPr algn="ct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2256867" y="1601171"/>
            <a:ext cx="8405290" cy="2246769"/>
          </a:xfrm>
          <a:prstGeom prst="rect">
            <a:avLst/>
          </a:prstGeom>
          <a:noFill/>
        </p:spPr>
        <p:txBody>
          <a:bodyPr wrap="square" numCol="1">
            <a:spAutoFit/>
          </a:bodyPr>
          <a:lstStyle/>
          <a:p>
            <a:pPr marL="342900" indent="-342900">
              <a:spcAft>
                <a:spcPts val="600"/>
              </a:spcAft>
              <a:buFont typeface="Arial" panose="020B0604020202020204" pitchFamily="34" charset="0"/>
              <a:buChar char="•"/>
            </a:pPr>
            <a:r>
              <a:rPr lang="sv-SE" sz="2400" dirty="0">
                <a:latin typeface="+mj-lt"/>
              </a:rPr>
              <a:t>Starta upp stabens arbete och sätta in stabens personal i läget</a:t>
            </a:r>
          </a:p>
          <a:p>
            <a:pPr marL="342900" indent="-342900">
              <a:spcAft>
                <a:spcPts val="600"/>
              </a:spcAft>
              <a:buFont typeface="Arial" panose="020B0604020202020204" pitchFamily="34" charset="0"/>
              <a:buChar char="•"/>
            </a:pPr>
            <a:r>
              <a:rPr lang="sv-SE" sz="2400" dirty="0">
                <a:latin typeface="+mj-lt"/>
              </a:rPr>
              <a:t>Planera verksamheten och fastställa rutiner</a:t>
            </a:r>
          </a:p>
          <a:p>
            <a:pPr marL="342900" indent="-342900">
              <a:spcAft>
                <a:spcPts val="600"/>
              </a:spcAft>
              <a:buFont typeface="Arial" panose="020B0604020202020204" pitchFamily="34" charset="0"/>
              <a:buChar char="•"/>
            </a:pPr>
            <a:r>
              <a:rPr lang="sv-SE" sz="2400" dirty="0">
                <a:latin typeface="+mj-lt"/>
              </a:rPr>
              <a:t>Samordna stabens olika delar och samverkande aktörer</a:t>
            </a:r>
          </a:p>
          <a:p>
            <a:pPr marL="342900" indent="-342900">
              <a:spcAft>
                <a:spcPts val="600"/>
              </a:spcAft>
              <a:buFont typeface="Arial" panose="020B0604020202020204" pitchFamily="34" charset="0"/>
              <a:buChar char="•"/>
            </a:pPr>
            <a:r>
              <a:rPr lang="sv-SE" sz="2400" dirty="0">
                <a:latin typeface="+mj-lt"/>
              </a:rPr>
              <a:t>Utvärdera andras och eget arbete</a:t>
            </a:r>
          </a:p>
          <a:p>
            <a:endParaRPr lang="sv-SE" sz="2400" dirty="0">
              <a:latin typeface="+mj-lt"/>
            </a:endParaRPr>
          </a:p>
        </p:txBody>
      </p:sp>
      <p:pic>
        <p:nvPicPr>
          <p:cNvPr id="11" name="Bild 10" descr="Klassrum kontur">
            <a:extLst>
              <a:ext uri="{FF2B5EF4-FFF2-40B4-BE49-F238E27FC236}">
                <a16:creationId xmlns:a16="http://schemas.microsoft.com/office/drawing/2014/main" id="{E85FA4B3-07AB-9872-553F-34986F67A9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36131" y="3429000"/>
            <a:ext cx="3246762" cy="3246762"/>
          </a:xfrm>
          <a:prstGeom prst="rect">
            <a:avLst/>
          </a:prstGeom>
        </p:spPr>
      </p:pic>
    </p:spTree>
    <p:extLst>
      <p:ext uri="{BB962C8B-B14F-4D97-AF65-F5344CB8AC3E}">
        <p14:creationId xmlns:p14="http://schemas.microsoft.com/office/powerpoint/2010/main" val="242620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14B2869F-B370-B8DA-46CC-413F7E3D07F3}"/>
              </a:ext>
            </a:extLst>
          </p:cNvPr>
          <p:cNvSpPr txBox="1"/>
          <p:nvPr/>
        </p:nvSpPr>
        <p:spPr>
          <a:xfrm>
            <a:off x="355652" y="469351"/>
            <a:ext cx="11480692" cy="1729466"/>
          </a:xfrm>
          <a:prstGeom prst="rect">
            <a:avLst/>
          </a:prstGeom>
          <a:noFill/>
        </p:spPr>
        <p:txBody>
          <a:bodyPr wrap="square" rtlCol="0">
            <a:normAutofit/>
          </a:bodyPr>
          <a:lstStyle/>
          <a:p>
            <a:pPr algn="ctr"/>
            <a:r>
              <a:rPr lang="sv-SE" sz="3600" b="1" dirty="0">
                <a:solidFill>
                  <a:srgbClr val="002060"/>
                </a:solidFill>
                <a:latin typeface="+mj-lt"/>
                <a:cs typeface="Arial" panose="020B0604020202020204" pitchFamily="34" charset="0"/>
              </a:rPr>
              <a:t>Stabsfunktioner</a:t>
            </a:r>
          </a:p>
          <a:p>
            <a:pPr algn="ctr"/>
            <a:endParaRPr lang="sv-SE" sz="2400" dirty="0">
              <a:solidFill>
                <a:srgbClr val="002060"/>
              </a:solidFill>
              <a:latin typeface="+mj-lt"/>
            </a:endParaRPr>
          </a:p>
        </p:txBody>
      </p:sp>
      <p:pic>
        <p:nvPicPr>
          <p:cNvPr id="8" name="Bildobjekt 7">
            <a:extLst>
              <a:ext uri="{FF2B5EF4-FFF2-40B4-BE49-F238E27FC236}">
                <a16:creationId xmlns:a16="http://schemas.microsoft.com/office/drawing/2014/main" id="{2EC750A9-1B34-420F-8D2C-2723710A9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157" y="6005209"/>
            <a:ext cx="1288487" cy="528280"/>
          </a:xfrm>
          <a:prstGeom prst="rect">
            <a:avLst/>
          </a:prstGeom>
        </p:spPr>
      </p:pic>
      <p:cxnSp>
        <p:nvCxnSpPr>
          <p:cNvPr id="4" name="Rak koppling 3">
            <a:extLst>
              <a:ext uri="{FF2B5EF4-FFF2-40B4-BE49-F238E27FC236}">
                <a16:creationId xmlns:a16="http://schemas.microsoft.com/office/drawing/2014/main" id="{33D19070-9E40-A7DE-5BD2-A0539653E2E8}"/>
              </a:ext>
            </a:extLst>
          </p:cNvPr>
          <p:cNvCxnSpPr>
            <a:cxnSpLocks/>
          </p:cNvCxnSpPr>
          <p:nvPr/>
        </p:nvCxnSpPr>
        <p:spPr>
          <a:xfrm>
            <a:off x="314503" y="1131216"/>
            <a:ext cx="115126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02738241-699B-137C-A87E-BD2A3E972A7A}"/>
              </a:ext>
            </a:extLst>
          </p:cNvPr>
          <p:cNvSpPr txBox="1"/>
          <p:nvPr/>
        </p:nvSpPr>
        <p:spPr>
          <a:xfrm>
            <a:off x="314502" y="1601171"/>
            <a:ext cx="11521841" cy="1200329"/>
          </a:xfrm>
          <a:prstGeom prst="rect">
            <a:avLst/>
          </a:prstGeom>
          <a:noFill/>
        </p:spPr>
        <p:txBody>
          <a:bodyPr wrap="square" numCol="1">
            <a:spAutoFit/>
          </a:bodyPr>
          <a:lstStyle/>
          <a:p>
            <a:pPr algn="ctr"/>
            <a:r>
              <a:rPr lang="sv-SE" sz="2400" dirty="0">
                <a:latin typeface="+mj-lt"/>
              </a:rPr>
              <a:t>Stabsarbete delas in i olika funktioner, en vanlig benämning på funktionerna är K0 till K9.</a:t>
            </a:r>
          </a:p>
          <a:p>
            <a:endParaRPr lang="sv-SE" sz="2400" dirty="0">
              <a:latin typeface="+mj-lt"/>
            </a:endParaRPr>
          </a:p>
          <a:p>
            <a:endParaRPr lang="sv-SE" sz="2400" dirty="0">
              <a:latin typeface="+mj-lt"/>
            </a:endParaRPr>
          </a:p>
        </p:txBody>
      </p:sp>
      <p:sp>
        <p:nvSpPr>
          <p:cNvPr id="7" name="textruta 6">
            <a:extLst>
              <a:ext uri="{FF2B5EF4-FFF2-40B4-BE49-F238E27FC236}">
                <a16:creationId xmlns:a16="http://schemas.microsoft.com/office/drawing/2014/main" id="{A7BFAEBE-50E6-0862-8BD8-785389F5C31F}"/>
              </a:ext>
            </a:extLst>
          </p:cNvPr>
          <p:cNvSpPr txBox="1"/>
          <p:nvPr/>
        </p:nvSpPr>
        <p:spPr>
          <a:xfrm>
            <a:off x="2343529" y="2156586"/>
            <a:ext cx="4406253" cy="4493538"/>
          </a:xfrm>
          <a:prstGeom prst="rect">
            <a:avLst/>
          </a:prstGeom>
          <a:noFill/>
          <a:ln>
            <a:noFill/>
          </a:ln>
        </p:spPr>
        <p:txBody>
          <a:bodyPr wrap="square">
            <a:spAutoFit/>
          </a:bodyPr>
          <a:lstStyle/>
          <a:p>
            <a:r>
              <a:rPr lang="sv-SE" sz="2200" spc="-150" dirty="0">
                <a:latin typeface="+mj-lt"/>
                <a:cs typeface="Arial" panose="020B0604020202020204" pitchFamily="34" charset="0"/>
              </a:rPr>
              <a:t>Stabschef </a:t>
            </a:r>
          </a:p>
          <a:p>
            <a:r>
              <a:rPr lang="sv-SE" sz="2200" spc="-150" dirty="0">
                <a:latin typeface="+mj-lt"/>
                <a:cs typeface="Arial" panose="020B0604020202020204" pitchFamily="34" charset="0"/>
              </a:rPr>
              <a:t>Biträdande stabschef </a:t>
            </a:r>
          </a:p>
          <a:p>
            <a:r>
              <a:rPr lang="sv-SE" sz="2200" b="1" spc="-150" dirty="0">
                <a:latin typeface="+mj-lt"/>
                <a:cs typeface="Arial" panose="020B0604020202020204" pitchFamily="34" charset="0"/>
              </a:rPr>
              <a:t>K0 </a:t>
            </a:r>
            <a:r>
              <a:rPr lang="sv-SE" sz="2200" spc="-150" dirty="0">
                <a:latin typeface="+mj-lt"/>
                <a:cs typeface="Arial" panose="020B0604020202020204" pitchFamily="34" charset="0"/>
              </a:rPr>
              <a:t>Stabs- och funktionsstöd </a:t>
            </a:r>
          </a:p>
          <a:p>
            <a:r>
              <a:rPr lang="sv-SE" sz="2200" b="1" spc="-150" dirty="0">
                <a:latin typeface="+mj-lt"/>
                <a:cs typeface="Arial" panose="020B0604020202020204" pitchFamily="34" charset="0"/>
              </a:rPr>
              <a:t>K1 </a:t>
            </a:r>
            <a:r>
              <a:rPr lang="sv-SE" sz="2200" spc="-150" dirty="0">
                <a:latin typeface="+mj-lt"/>
                <a:cs typeface="Arial" panose="020B0604020202020204" pitchFamily="34" charset="0"/>
              </a:rPr>
              <a:t>Personal </a:t>
            </a:r>
          </a:p>
          <a:p>
            <a:r>
              <a:rPr lang="sv-SE" sz="2200" b="1" spc="-150" dirty="0">
                <a:latin typeface="+mj-lt"/>
                <a:cs typeface="Arial" panose="020B0604020202020204" pitchFamily="34" charset="0"/>
              </a:rPr>
              <a:t>K2</a:t>
            </a:r>
            <a:r>
              <a:rPr lang="sv-SE" sz="2200" spc="-150" dirty="0">
                <a:latin typeface="+mj-lt"/>
                <a:cs typeface="Arial" panose="020B0604020202020204" pitchFamily="34" charset="0"/>
              </a:rPr>
              <a:t> Säkerhet </a:t>
            </a:r>
          </a:p>
          <a:p>
            <a:r>
              <a:rPr lang="sv-SE" sz="2200" b="1" spc="-150" dirty="0">
                <a:latin typeface="+mj-lt"/>
                <a:cs typeface="Arial" panose="020B0604020202020204" pitchFamily="34" charset="0"/>
              </a:rPr>
              <a:t>K3</a:t>
            </a:r>
            <a:r>
              <a:rPr lang="sv-SE" sz="2200" spc="-150" dirty="0">
                <a:latin typeface="+mj-lt"/>
                <a:cs typeface="Arial" panose="020B0604020202020204" pitchFamily="34" charset="0"/>
              </a:rPr>
              <a:t> Genomförande och operativ ledning </a:t>
            </a:r>
          </a:p>
          <a:p>
            <a:r>
              <a:rPr lang="sv-SE" sz="2200" b="1" spc="-150" dirty="0">
                <a:latin typeface="+mj-lt"/>
                <a:cs typeface="Arial" panose="020B0604020202020204" pitchFamily="34" charset="0"/>
              </a:rPr>
              <a:t>K4 </a:t>
            </a:r>
            <a:r>
              <a:rPr lang="sv-SE" sz="2200" spc="-150" dirty="0">
                <a:latin typeface="+mj-lt"/>
                <a:cs typeface="Arial" panose="020B0604020202020204" pitchFamily="34" charset="0"/>
              </a:rPr>
              <a:t>Logistik och resurser </a:t>
            </a:r>
          </a:p>
          <a:p>
            <a:r>
              <a:rPr lang="sv-SE" sz="2200" b="1" spc="-150" dirty="0">
                <a:latin typeface="+mj-lt"/>
                <a:cs typeface="Arial" panose="020B0604020202020204" pitchFamily="34" charset="0"/>
              </a:rPr>
              <a:t>K5</a:t>
            </a:r>
            <a:r>
              <a:rPr lang="sv-SE" sz="2200" spc="-150" dirty="0">
                <a:latin typeface="+mj-lt"/>
                <a:cs typeface="Arial" panose="020B0604020202020204" pitchFamily="34" charset="0"/>
              </a:rPr>
              <a:t> Lägesbild, planering och analys </a:t>
            </a:r>
          </a:p>
          <a:p>
            <a:r>
              <a:rPr lang="sv-SE" sz="2200" b="1" spc="-150" dirty="0">
                <a:latin typeface="+mj-lt"/>
                <a:cs typeface="Arial" panose="020B0604020202020204" pitchFamily="34" charset="0"/>
              </a:rPr>
              <a:t>K6 </a:t>
            </a:r>
            <a:r>
              <a:rPr lang="sv-SE" sz="2200" spc="-150" dirty="0">
                <a:latin typeface="+mj-lt"/>
                <a:cs typeface="Arial" panose="020B0604020202020204" pitchFamily="34" charset="0"/>
              </a:rPr>
              <a:t>Samband </a:t>
            </a:r>
          </a:p>
          <a:p>
            <a:r>
              <a:rPr lang="sv-SE" sz="2200" b="1" spc="-150" dirty="0">
                <a:latin typeface="+mj-lt"/>
                <a:cs typeface="Arial" panose="020B0604020202020204" pitchFamily="34" charset="0"/>
              </a:rPr>
              <a:t>K7 </a:t>
            </a:r>
            <a:r>
              <a:rPr lang="sv-SE" sz="2200" spc="-150" dirty="0">
                <a:latin typeface="+mj-lt"/>
                <a:cs typeface="Arial" panose="020B0604020202020204" pitchFamily="34" charset="0"/>
              </a:rPr>
              <a:t>Kommunikation</a:t>
            </a:r>
          </a:p>
          <a:p>
            <a:r>
              <a:rPr lang="sv-SE" sz="2200" b="1" spc="-150" dirty="0">
                <a:latin typeface="+mj-lt"/>
                <a:cs typeface="Arial" panose="020B0604020202020204" pitchFamily="34" charset="0"/>
              </a:rPr>
              <a:t>K8:</a:t>
            </a:r>
            <a:r>
              <a:rPr lang="sv-SE" sz="2200" spc="-150" dirty="0">
                <a:latin typeface="+mj-lt"/>
                <a:cs typeface="Arial" panose="020B0604020202020204" pitchFamily="34" charset="0"/>
              </a:rPr>
              <a:t>Ekonomi </a:t>
            </a:r>
          </a:p>
          <a:p>
            <a:r>
              <a:rPr lang="sv-SE" sz="2200" b="1" spc="-150" dirty="0">
                <a:latin typeface="+mj-lt"/>
                <a:cs typeface="Arial" panose="020B0604020202020204" pitchFamily="34" charset="0"/>
              </a:rPr>
              <a:t>K8:</a:t>
            </a:r>
            <a:r>
              <a:rPr lang="sv-SE" sz="2200" spc="-150" dirty="0">
                <a:latin typeface="+mj-lt"/>
                <a:cs typeface="Arial" panose="020B0604020202020204" pitchFamily="34" charset="0"/>
              </a:rPr>
              <a:t>Juridik </a:t>
            </a:r>
          </a:p>
          <a:p>
            <a:r>
              <a:rPr lang="sv-SE" sz="2200" b="1" spc="-150" dirty="0">
                <a:latin typeface="+mj-lt"/>
                <a:cs typeface="Arial" panose="020B0604020202020204" pitchFamily="34" charset="0"/>
              </a:rPr>
              <a:t>K9 </a:t>
            </a:r>
            <a:r>
              <a:rPr lang="sv-SE" sz="2200" spc="-150" dirty="0">
                <a:latin typeface="+mj-lt"/>
                <a:cs typeface="Arial" panose="020B0604020202020204" pitchFamily="34" charset="0"/>
              </a:rPr>
              <a:t>Samverka</a:t>
            </a:r>
          </a:p>
        </p:txBody>
      </p:sp>
      <p:pic>
        <p:nvPicPr>
          <p:cNvPr id="12" name="Bildobjekt 11">
            <a:extLst>
              <a:ext uri="{FF2B5EF4-FFF2-40B4-BE49-F238E27FC236}">
                <a16:creationId xmlns:a16="http://schemas.microsoft.com/office/drawing/2014/main" id="{7EFABF58-4BE5-7868-3EF1-78D711CBCE7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272212" y="2260230"/>
            <a:ext cx="3838575" cy="4286250"/>
          </a:xfrm>
          <a:prstGeom prst="rect">
            <a:avLst/>
          </a:prstGeom>
          <a:effectLst>
            <a:softEdge rad="127000"/>
          </a:effectLst>
        </p:spPr>
      </p:pic>
    </p:spTree>
    <p:extLst>
      <p:ext uri="{BB962C8B-B14F-4D97-AF65-F5344CB8AC3E}">
        <p14:creationId xmlns:p14="http://schemas.microsoft.com/office/powerpoint/2010/main" val="14971625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2650</Words>
  <Application>Microsoft Office PowerPoint</Application>
  <PresentationFormat>Bredbild</PresentationFormat>
  <Paragraphs>351</Paragraphs>
  <Slides>23</Slides>
  <Notes>23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23</vt:i4>
      </vt:variant>
    </vt:vector>
  </HeadingPairs>
  <TitlesOfParts>
    <vt:vector size="29" baseType="lpstr">
      <vt:lpstr>Microsoft YaHei</vt:lpstr>
      <vt:lpstr>Arial</vt:lpstr>
      <vt:lpstr>Calibri</vt:lpstr>
      <vt:lpstr>Calibri Light</vt:lpstr>
      <vt:lpstr>Symbol</vt:lpstr>
      <vt:lpstr>Office-tema</vt:lpstr>
      <vt:lpstr>FRG Stabstjänst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FRG STABSUTBILDNING GRUND</dc:title>
  <dc:creator>Christian Lindell</dc:creator>
  <cp:lastModifiedBy>Carina Wiro</cp:lastModifiedBy>
  <cp:revision>109</cp:revision>
  <dcterms:created xsi:type="dcterms:W3CDTF">2022-06-20T05:13:04Z</dcterms:created>
  <dcterms:modified xsi:type="dcterms:W3CDTF">2022-08-11T07:07:06Z</dcterms:modified>
</cp:coreProperties>
</file>