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notesMasterIdLst>
    <p:notesMasterId r:id="rId10"/>
  </p:notesMasterIdLst>
  <p:sldIdLst>
    <p:sldId id="260" r:id="rId6"/>
    <p:sldId id="395" r:id="rId7"/>
    <p:sldId id="396" r:id="rId8"/>
    <p:sldId id="397" r:id="rId9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sta sida" id="{3F833181-4C1B-460B-BDCC-476B6E14857D}">
          <p14:sldIdLst>
            <p14:sldId id="260"/>
            <p14:sldId id="395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9"/>
    <a:srgbClr val="45B48E"/>
    <a:srgbClr val="1DB4B7"/>
    <a:srgbClr val="FA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1" autoAdjust="0"/>
    <p:restoredTop sz="82635" autoAdjust="0"/>
  </p:normalViewPr>
  <p:slideViewPr>
    <p:cSldViewPr snapToGrid="0">
      <p:cViewPr varScale="1">
        <p:scale>
          <a:sx n="91" d="100"/>
          <a:sy n="91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916D4-C40A-4AD8-89F6-EEBDC3EA1DFA}" type="datetimeFigureOut">
              <a:t>2024-04-18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A517C-10E3-416D-A565-0819684E0D1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29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517C-10E3-416D-A565-0819684E0D1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27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451E81-CB97-47B2-8433-085CCC6F6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D9E8D7-AA5B-4264-B607-29DA590D3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4BC5A0-4EE3-414C-A9A2-805E628D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821841-1B7A-4EA5-BB32-E6571E8A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AB8F00-80A4-4754-9AE9-9C3DAE63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31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838734-0F74-47BC-AFAB-6ECBDB98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290B2A-F387-4024-875B-4FAC87562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905DA9-2A1C-4186-A04C-4B5BEB3C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569C22-C52F-4882-9F2F-5A6CB67C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1C1A78-8401-4371-A602-C556A9BF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82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0A2A27A-93D5-4AAE-9E4F-C7D0CA23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2734B37-0E6E-4ADA-8E5F-C502106E8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A1EC7B-269F-4EBE-B4B1-D69DFAE1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3CAE79-2DC9-498C-9560-AE3607B6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5EAE33-C83C-4F40-B5B1-6BAC0E48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89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 sid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4D7AFCF-1168-850C-7715-8510A0AD32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374000"/>
            <a:ext cx="12192000" cy="24840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 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39809A-0782-2BA2-C346-DA95C399D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6000" y="4788000"/>
            <a:ext cx="8127195" cy="757130"/>
          </a:xfrm>
        </p:spPr>
        <p:txBody>
          <a:bodyPr wrap="square" anchor="b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BD565E-D038-087D-9F86-890122A75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000" y="5760000"/>
            <a:ext cx="8127195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Underrubrik</a:t>
            </a:r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885C4D97-C4D6-414E-6CF5-E74E335E767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568800" y="5734800"/>
            <a:ext cx="2088000" cy="66124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66B87BCF-DC00-09C6-57C7-3CBBBFEE90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43735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sym typeface="Symbol" panose="05050102010706020507" pitchFamily="18" charset="2"/>
              </a:defRPr>
            </a:lvl1pPr>
          </a:lstStyle>
          <a:p>
            <a:r>
              <a:rPr lang="sv-SE" noProof="0" dirty="0">
                <a:sym typeface="Symbol" panose="05050102010706020507" pitchFamily="18" charset="2"/>
              </a:rPr>
              <a:t></a:t>
            </a:r>
            <a:r>
              <a:rPr lang="sv-SE" noProof="0" dirty="0"/>
              <a:t>  Klicka på ikonen för att infoga annan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3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4D7AFCF-1168-850C-7715-8510A0AD32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374000"/>
            <a:ext cx="12192000" cy="24840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 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39809A-0782-2BA2-C346-DA95C399D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6000" y="4788000"/>
            <a:ext cx="8127195" cy="757130"/>
          </a:xfrm>
        </p:spPr>
        <p:txBody>
          <a:bodyPr wrap="square" anchor="b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BD565E-D038-087D-9F86-890122A75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000" y="5760000"/>
            <a:ext cx="8127195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Underrubrik</a:t>
            </a:r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885C4D97-C4D6-414E-6CF5-E74E335E767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568800" y="5734800"/>
            <a:ext cx="2088000" cy="66124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66B87BCF-DC00-09C6-57C7-3CBBBFEE90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437356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sym typeface="Symbol" panose="05050102010706020507" pitchFamily="18" charset="2"/>
              </a:defRPr>
            </a:lvl1pPr>
          </a:lstStyle>
          <a:p>
            <a:r>
              <a:rPr lang="sv-SE" noProof="0" dirty="0">
                <a:sym typeface="Symbol" panose="05050102010706020507" pitchFamily="18" charset="2"/>
              </a:rPr>
              <a:t></a:t>
            </a:r>
            <a:r>
              <a:rPr lang="sv-SE" noProof="0" dirty="0"/>
              <a:t>  Klicka på ikonen för att infoga annan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383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4D7AFCF-1168-850C-7715-8510A0AD32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374000"/>
            <a:ext cx="12192000" cy="24840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 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39809A-0782-2BA2-C346-DA95C399D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6000" y="4788000"/>
            <a:ext cx="8127195" cy="757130"/>
          </a:xfrm>
        </p:spPr>
        <p:txBody>
          <a:bodyPr wrap="square" anchor="b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BD565E-D038-087D-9F86-890122A75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000" y="5760000"/>
            <a:ext cx="8127195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Underrubrik</a:t>
            </a:r>
          </a:p>
        </p:txBody>
      </p:sp>
      <p:sp>
        <p:nvSpPr>
          <p:cNvPr id="15" name="Platshållare för text 11">
            <a:extLst>
              <a:ext uri="{FF2B5EF4-FFF2-40B4-BE49-F238E27FC236}">
                <a16:creationId xmlns:a16="http://schemas.microsoft.com/office/drawing/2014/main" id="{885C4D97-C4D6-414E-6CF5-E74E335E767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568800" y="5734800"/>
            <a:ext cx="2088000" cy="66124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66B87BCF-DC00-09C6-57C7-3CBBBFEE90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4373563"/>
          </a:xfr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sym typeface="Symbol" panose="05050102010706020507" pitchFamily="18" charset="2"/>
              </a:defRPr>
            </a:lvl1pPr>
          </a:lstStyle>
          <a:p>
            <a:r>
              <a:rPr lang="sv-SE" noProof="0" dirty="0">
                <a:sym typeface="Symbol" panose="05050102010706020507" pitchFamily="18" charset="2"/>
              </a:rPr>
              <a:t></a:t>
            </a:r>
            <a:r>
              <a:rPr lang="sv-SE" noProof="0" dirty="0"/>
              <a:t>  Klicka på ikonen för att infoga annan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17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549E03D-1FBB-5519-5E91-C393D41141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  <a:sym typeface="Symbol" panose="05050102010706020507" pitchFamily="18" charset="2"/>
              </a:defRPr>
            </a:lvl1pPr>
          </a:lstStyle>
          <a:p>
            <a:r>
              <a:rPr lang="sv-SE" noProof="0" dirty="0"/>
              <a:t> Klicka på ikonen för att infoga annan bild 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39809A-0782-2BA2-C346-DA95C399D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2000" y="2535207"/>
            <a:ext cx="9144000" cy="757130"/>
          </a:xfrm>
        </p:spPr>
        <p:txBody>
          <a:bodyPr anchor="b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B3592685-6A88-A1C8-552D-6A3D0E605F08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568800" y="5734800"/>
            <a:ext cx="2088000" cy="66124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3864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4000" y="1343935"/>
            <a:ext cx="4681537" cy="535531"/>
          </a:xfrm>
        </p:spPr>
        <p:txBody>
          <a:bodyPr anchor="b">
            <a:spAutoFit/>
          </a:bodyPr>
          <a:lstStyle>
            <a:lvl1pPr algn="l">
              <a:defRPr sz="3200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3344CE0-87FD-5198-1F6E-5DC1443048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68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                                                                        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3913" y="2225234"/>
            <a:ext cx="46815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pic>
        <p:nvPicPr>
          <p:cNvPr id="3" name="Bild 1">
            <a:extLst>
              <a:ext uri="{FF2B5EF4-FFF2-40B4-BE49-F238E27FC236}">
                <a16:creationId xmlns:a16="http://schemas.microsoft.com/office/drawing/2014/main" id="{E1B53759-F31E-71F7-A988-A4F69BCB8B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000" y="6192000"/>
            <a:ext cx="1366054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275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EB3D5FB4-7EE3-4190-8245-35B1354A57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0"/>
            <a:ext cx="7620000" cy="68580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 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4000" y="1343935"/>
            <a:ext cx="4681537" cy="535531"/>
          </a:xfrm>
        </p:spPr>
        <p:txBody>
          <a:bodyPr anchor="b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3344CE0-87FD-5198-1F6E-5DC1443048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68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                                                                        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3913" y="2225234"/>
            <a:ext cx="46815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text 11">
            <a:extLst>
              <a:ext uri="{FF2B5EF4-FFF2-40B4-BE49-F238E27FC236}">
                <a16:creationId xmlns:a16="http://schemas.microsoft.com/office/drawing/2014/main" id="{B5E8640B-E7E0-E9FB-3BB7-9A06172E23D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512000" y="6192000"/>
            <a:ext cx="1364118" cy="432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3902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4235AA8-A3D9-8603-BE8D-FC3769EC3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760" y="5513828"/>
            <a:ext cx="2740158" cy="865634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00" y="839935"/>
            <a:ext cx="4681537" cy="535531"/>
          </a:xfrm>
        </p:spPr>
        <p:txBody>
          <a:bodyPr anchor="b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1696598"/>
            <a:ext cx="46815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Platshållare för bild 10">
            <a:extLst>
              <a:ext uri="{FF2B5EF4-FFF2-40B4-BE49-F238E27FC236}">
                <a16:creationId xmlns:a16="http://schemas.microsoft.com/office/drawing/2014/main" id="{9DBBFF17-21ED-E500-A000-6ACEBB1B31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050" y="-7144"/>
            <a:ext cx="5760000" cy="687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                                                                                               Klicka på ikonen för att lägga till en bild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36FADAFD-E018-7641-4CB5-A00631DCC0E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512000" y="6192000"/>
            <a:ext cx="1364118" cy="432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51858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CECD1E69-E6FC-5003-111B-FE7A20EDC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6432000" cy="68580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 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00" y="839935"/>
            <a:ext cx="4681537" cy="535531"/>
          </a:xfrm>
        </p:spPr>
        <p:txBody>
          <a:bodyPr anchor="b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1696598"/>
            <a:ext cx="46815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Platshållare för bild 10">
            <a:extLst>
              <a:ext uri="{FF2B5EF4-FFF2-40B4-BE49-F238E27FC236}">
                <a16:creationId xmlns:a16="http://schemas.microsoft.com/office/drawing/2014/main" id="{9DBBFF17-21ED-E500-A000-6ACEBB1B31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2000" y="0"/>
            <a:ext cx="5760000" cy="687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                                                                                               Klicka på ikonen för att lägga till en bild</a:t>
            </a:r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A7342A50-B47E-AFFC-D454-F5F00666D4C0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512000" y="6192000"/>
            <a:ext cx="1364118" cy="432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060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FC7DF9-0A20-42C3-87AE-1E6723C0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13747D-F507-4812-8B87-5705430F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EF5A5C-E4EA-48E9-8D0A-D146CAB8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51398E-8467-44F8-9D58-AD89507B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0578DA-1E46-4C1E-8ECF-D568B90B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625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00" y="796985"/>
            <a:ext cx="4681537" cy="757130"/>
          </a:xfrm>
        </p:spPr>
        <p:txBody>
          <a:bodyPr anchor="b">
            <a:spAutoFit/>
          </a:bodyPr>
          <a:lstStyle>
            <a:lvl1pPr algn="l">
              <a:defRPr sz="4800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1872000"/>
            <a:ext cx="4681537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DE93714-6DC5-5676-E790-EE313CE9C95F}"/>
              </a:ext>
            </a:extLst>
          </p:cNvPr>
          <p:cNvSpPr/>
          <p:nvPr userDrawn="1"/>
        </p:nvSpPr>
        <p:spPr>
          <a:xfrm>
            <a:off x="936000" y="2592000"/>
            <a:ext cx="4680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C0FF6E8F-FC1B-368D-21DB-39A3A902D7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6000" y="3276000"/>
            <a:ext cx="46815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BE190636-B59D-DCBB-18E3-38630E4AD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000" y="6192000"/>
            <a:ext cx="1366054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304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00" y="868985"/>
            <a:ext cx="4681537" cy="757130"/>
          </a:xfrm>
        </p:spPr>
        <p:txBody>
          <a:bodyPr anchor="b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1872000"/>
            <a:ext cx="4681537" cy="424732"/>
          </a:xfrm>
        </p:spPr>
        <p:txBody>
          <a:bodyPr anchor="b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C0FF6E8F-FC1B-368D-21DB-39A3A902D7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6000" y="3420000"/>
            <a:ext cx="46815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7621AF8-A82D-C347-ABEC-CE0270219AE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512000" y="6192000"/>
            <a:ext cx="1364118" cy="432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DE93714-6DC5-5676-E790-EE313CE9C95F}"/>
              </a:ext>
            </a:extLst>
          </p:cNvPr>
          <p:cNvSpPr/>
          <p:nvPr userDrawn="1"/>
        </p:nvSpPr>
        <p:spPr>
          <a:xfrm>
            <a:off x="936000" y="2592000"/>
            <a:ext cx="4680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67186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00" y="796985"/>
            <a:ext cx="4681537" cy="757130"/>
          </a:xfrm>
        </p:spPr>
        <p:txBody>
          <a:bodyPr anchor="b">
            <a:spAutoFit/>
          </a:bodyPr>
          <a:lstStyle>
            <a:lvl1pPr algn="l">
              <a:defRPr sz="4800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2016000"/>
            <a:ext cx="4681537" cy="424732"/>
          </a:xfrm>
        </p:spPr>
        <p:txBody>
          <a:bodyPr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DE93714-6DC5-5676-E790-EE313CE9C95F}"/>
              </a:ext>
            </a:extLst>
          </p:cNvPr>
          <p:cNvSpPr/>
          <p:nvPr userDrawn="1"/>
        </p:nvSpPr>
        <p:spPr>
          <a:xfrm>
            <a:off x="6552000" y="1332000"/>
            <a:ext cx="4680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C0FF6E8F-FC1B-368D-21DB-39A3A902D7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2000" y="738000"/>
            <a:ext cx="4681537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Platshållare för text 12">
            <a:extLst>
              <a:ext uri="{FF2B5EF4-FFF2-40B4-BE49-F238E27FC236}">
                <a16:creationId xmlns:a16="http://schemas.microsoft.com/office/drawing/2014/main" id="{FFF68219-61C3-9935-13B9-EC7DFD44A8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1580522"/>
            <a:ext cx="4681537" cy="286232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61B1AF2-CBA1-8CE8-0C06-00571FC0E55C}"/>
              </a:ext>
            </a:extLst>
          </p:cNvPr>
          <p:cNvSpPr/>
          <p:nvPr userDrawn="1"/>
        </p:nvSpPr>
        <p:spPr>
          <a:xfrm>
            <a:off x="6552000" y="3403761"/>
            <a:ext cx="4680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D2E18C7E-9E5D-8EFC-1BF6-37B6A53A9F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2000" y="2809761"/>
            <a:ext cx="4681537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34CE0708-63A9-A713-6557-2F0D7ED78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2000" y="3652283"/>
            <a:ext cx="4681537" cy="286232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E42A21ED-4E90-E317-DD44-24551C924140}"/>
              </a:ext>
            </a:extLst>
          </p:cNvPr>
          <p:cNvSpPr/>
          <p:nvPr userDrawn="1"/>
        </p:nvSpPr>
        <p:spPr>
          <a:xfrm>
            <a:off x="6552000" y="5175385"/>
            <a:ext cx="4680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7A2DE3AF-0CC0-412D-BD4F-964BEDAFE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2000" y="4581385"/>
            <a:ext cx="4681537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A12C4C54-6641-7D83-B490-1D9BF5F17E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2000" y="5423907"/>
            <a:ext cx="4681537" cy="286232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pic>
        <p:nvPicPr>
          <p:cNvPr id="17" name="Bild 1">
            <a:extLst>
              <a:ext uri="{FF2B5EF4-FFF2-40B4-BE49-F238E27FC236}">
                <a16:creationId xmlns:a16="http://schemas.microsoft.com/office/drawing/2014/main" id="{C6D8D7CF-2815-8D8B-1FF8-8C47A4728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000" y="6192000"/>
            <a:ext cx="1366054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125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00" y="796985"/>
            <a:ext cx="4681537" cy="757130"/>
          </a:xfrm>
        </p:spPr>
        <p:txBody>
          <a:bodyPr anchor="b">
            <a:spAutoFit/>
          </a:bodyPr>
          <a:lstStyle>
            <a:lvl1pPr algn="l">
              <a:defRPr sz="4800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2016000"/>
            <a:ext cx="4681537" cy="424732"/>
          </a:xfrm>
        </p:spPr>
        <p:txBody>
          <a:bodyPr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DE93714-6DC5-5676-E790-EE313CE9C95F}"/>
              </a:ext>
            </a:extLst>
          </p:cNvPr>
          <p:cNvSpPr/>
          <p:nvPr userDrawn="1"/>
        </p:nvSpPr>
        <p:spPr>
          <a:xfrm>
            <a:off x="1152000" y="4032000"/>
            <a:ext cx="2232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C0FF6E8F-FC1B-368D-21DB-39A3A902D7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2000" y="3456000"/>
            <a:ext cx="2232000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Platshållare för text 12">
            <a:extLst>
              <a:ext uri="{FF2B5EF4-FFF2-40B4-BE49-F238E27FC236}">
                <a16:creationId xmlns:a16="http://schemas.microsoft.com/office/drawing/2014/main" id="{FFF68219-61C3-9935-13B9-EC7DFD44A8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2000" y="4284000"/>
            <a:ext cx="2232000" cy="286232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4F879E1-59A1-7FAB-3307-7DDFA82C5234}"/>
              </a:ext>
            </a:extLst>
          </p:cNvPr>
          <p:cNvSpPr/>
          <p:nvPr userDrawn="1"/>
        </p:nvSpPr>
        <p:spPr>
          <a:xfrm>
            <a:off x="4502419" y="4032000"/>
            <a:ext cx="2232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8" name="Platshållare för text 12">
            <a:extLst>
              <a:ext uri="{FF2B5EF4-FFF2-40B4-BE49-F238E27FC236}">
                <a16:creationId xmlns:a16="http://schemas.microsoft.com/office/drawing/2014/main" id="{0154DE3E-56C9-6A27-3AF0-C37E6DB97F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2419" y="3456000"/>
            <a:ext cx="2232000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9" name="Platshållare för text 12">
            <a:extLst>
              <a:ext uri="{FF2B5EF4-FFF2-40B4-BE49-F238E27FC236}">
                <a16:creationId xmlns:a16="http://schemas.microsoft.com/office/drawing/2014/main" id="{C7E5B736-8C01-BB04-0F57-F421113590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2419" y="4284000"/>
            <a:ext cx="2232000" cy="286232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B96C7759-522E-FB3B-B5A5-85EDA05FC466}"/>
              </a:ext>
            </a:extLst>
          </p:cNvPr>
          <p:cNvSpPr/>
          <p:nvPr userDrawn="1"/>
        </p:nvSpPr>
        <p:spPr>
          <a:xfrm>
            <a:off x="7909990" y="4032000"/>
            <a:ext cx="2232000" cy="0"/>
          </a:xfrm>
          <a:custGeom>
            <a:avLst/>
            <a:gdLst/>
            <a:ahLst/>
            <a:cxnLst/>
            <a:rect l="l" t="t" r="r" b="b"/>
            <a:pathLst>
              <a:path w="6791959">
                <a:moveTo>
                  <a:pt x="0" y="0"/>
                </a:moveTo>
                <a:lnTo>
                  <a:pt x="6791411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0CABC9EE-F712-F506-FB13-F4E68473A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9990" y="3456000"/>
            <a:ext cx="2232000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2" name="Platshållare för text 12">
            <a:extLst>
              <a:ext uri="{FF2B5EF4-FFF2-40B4-BE49-F238E27FC236}">
                <a16:creationId xmlns:a16="http://schemas.microsoft.com/office/drawing/2014/main" id="{C7797A7F-0B01-D5B2-9D84-66A4EB0660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9990" y="4284000"/>
            <a:ext cx="2232000" cy="286232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pic>
        <p:nvPicPr>
          <p:cNvPr id="10" name="Bild 1">
            <a:extLst>
              <a:ext uri="{FF2B5EF4-FFF2-40B4-BE49-F238E27FC236}">
                <a16:creationId xmlns:a16="http://schemas.microsoft.com/office/drawing/2014/main" id="{320EF577-E596-75C3-64A5-0B4DC0D738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000" y="6192000"/>
            <a:ext cx="1366054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658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bild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251873-CABB-3831-A49A-40315565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1D4F84-DA1E-D5D8-1D96-5B2BC4E9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16D68-31B7-E1BB-7F74-FDAB9993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5EBE714-012B-E655-C3E7-19E31DBE2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000" y="758235"/>
            <a:ext cx="4681537" cy="535531"/>
          </a:xfrm>
        </p:spPr>
        <p:txBody>
          <a:bodyPr anchor="b">
            <a:sp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1B91017-AD51-DDC4-8C31-C6953431A4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1331440"/>
            <a:ext cx="4681537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" name="Platshållare för text 12">
            <a:extLst>
              <a:ext uri="{FF2B5EF4-FFF2-40B4-BE49-F238E27FC236}">
                <a16:creationId xmlns:a16="http://schemas.microsoft.com/office/drawing/2014/main" id="{FFF68219-61C3-9935-13B9-EC7DFD44A8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0036" y="792000"/>
            <a:ext cx="2736000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BD5D810-4271-EFE8-905F-23CF690BF0D4}"/>
              </a:ext>
            </a:extLst>
          </p:cNvPr>
          <p:cNvSpPr/>
          <p:nvPr userDrawn="1"/>
        </p:nvSpPr>
        <p:spPr>
          <a:xfrm>
            <a:off x="3175" y="3225800"/>
            <a:ext cx="12185650" cy="0"/>
          </a:xfrm>
          <a:custGeom>
            <a:avLst/>
            <a:gdLst/>
            <a:ahLst/>
            <a:cxnLst/>
            <a:rect l="l" t="t" r="r" b="b"/>
            <a:pathLst>
              <a:path w="18278475">
                <a:moveTo>
                  <a:pt x="0" y="0"/>
                </a:moveTo>
                <a:lnTo>
                  <a:pt x="18278473" y="0"/>
                </a:lnTo>
              </a:path>
            </a:pathLst>
          </a:custGeom>
          <a:ln w="9524">
            <a:solidFill>
              <a:srgbClr val="12202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C150053A-E0DB-6098-0CD8-EAA3ADA82D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000" y="4472999"/>
            <a:ext cx="4681537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2">
            <a:extLst>
              <a:ext uri="{FF2B5EF4-FFF2-40B4-BE49-F238E27FC236}">
                <a16:creationId xmlns:a16="http://schemas.microsoft.com/office/drawing/2014/main" id="{223ED9E3-7926-B6F5-C557-685B2C6158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0036" y="3938568"/>
            <a:ext cx="2736000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Platshållare för text 12">
            <a:extLst>
              <a:ext uri="{FF2B5EF4-FFF2-40B4-BE49-F238E27FC236}">
                <a16:creationId xmlns:a16="http://schemas.microsoft.com/office/drawing/2014/main" id="{EFFAADB6-73FC-1A9C-6A67-7FDDFA00D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000" y="3961031"/>
            <a:ext cx="4681537" cy="535531"/>
          </a:xfrm>
        </p:spPr>
        <p:txBody>
          <a:bodyPr anchor="b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Rubrik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204634E3-69C2-A46D-8311-A13BCB1DE3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000" y="6192000"/>
            <a:ext cx="1366054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253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D46F6DE-1B64-FC92-20DC-DCCC5F8C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0B7248-0071-FC4F-ECE0-11BA7B93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DF76A4-452F-3CC3-1620-58DC7F22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Bild 1">
            <a:extLst>
              <a:ext uri="{FF2B5EF4-FFF2-40B4-BE49-F238E27FC236}">
                <a16:creationId xmlns:a16="http://schemas.microsoft.com/office/drawing/2014/main" id="{FB759142-B7CA-F6DA-B7DF-3927617DF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000" y="6192000"/>
            <a:ext cx="1366054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0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, 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F6DF5806-8185-7A24-1457-C65CAC8E9C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 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D46F6DE-1B64-FC92-20DC-DCCC5F8C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4C62-B74C-415B-8F21-60F5A3051B4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0B7248-0071-FC4F-ECE0-11BA7B93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DF76A4-452F-3CC3-1620-58DC7F22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3140-85ED-48F6-927A-50D0A4385D05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6FB20F-FCFA-5C33-F338-F90BE8469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000" y="6192000"/>
            <a:ext cx="1367490" cy="432000"/>
          </a:xfrm>
          <a:prstGeom prst="rect">
            <a:avLst/>
          </a:prstGeom>
        </p:spPr>
      </p:pic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5A59C1A3-78FA-66B1-A56E-A8915C87AC5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512000" y="6192000"/>
            <a:ext cx="1364118" cy="432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>
            <a:lvl5pPr marL="1828800" indent="0" algn="r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sv-S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3260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AA3605-41F0-4DFF-BC09-8EEE98EE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6EDAC8-7DB6-487A-BD18-DB3D7D7D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78541B-B60A-43B1-9D20-AE6487A2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3F6B8C-836A-4097-B9F7-08CD3468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EF579D-0957-4C17-9EB9-03A1330D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3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E492F8-077D-4834-91C3-1EEDCE5B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A4EE84-184D-47C0-A219-D46B69557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658553-2992-49D6-B8BC-5F93D9ACF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61DED2-FF74-40BF-AC3E-42CDEAA4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0BB536-E181-44D7-B40B-1F3400D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6CA78C4-EBFE-4821-BB0B-5AA95B90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13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EE252-2993-4B3D-83D2-50167E4A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9EF69C-2010-4555-89E9-A02455E47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FA70D5-C843-4483-B329-014C28E04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6057BF6-41CF-4EC6-B3E9-D7C30DD73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AB5F1A-F4A3-4B04-9D54-4202C076A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74BDE96-79BB-4E06-BE89-D65531D7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30D340E-8453-488F-8CC5-4653F780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03CF9ED-F6D0-408E-AC7C-6A0ED1A8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92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953EC-11B3-4680-874C-0F301E76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11FB307-53EB-4CC2-954E-838FE330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552A0D-3018-42D0-A062-F9D97011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608C82F-D696-47BF-8A5A-EB987D71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40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94A05D8-BA31-4FAD-985A-C8CB0DE3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2400CF4-5148-4297-99DF-B0C9CB64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80FD03-EB1A-405D-AD0A-E32A279A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3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C691F9-6CC8-4702-8EC5-1C0EBA55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96923F-D864-401F-8642-60C009CC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05EA0-36D7-4116-8013-AACA26AEE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E1617E-9E4A-4FF1-9C9C-0256932C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14F767-E547-44AA-84EB-B89A4E9B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0E06A7-5C5A-4E0A-9C28-DD1D5797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7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30DBF8-861B-4195-92D5-F600C0F6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76D801-39DC-47FC-AA2E-4B0E3AADF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466684-37EA-44ED-8B22-D6101FFE0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101285-6E9E-4D85-911A-4612CB5A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C4923E-82E0-4C89-8C90-9757C5BC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2CC976-7DF9-4807-9DF1-1C61B693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02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A1D1B3F-1BEA-420A-9057-48C3315B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F101C8-83A0-4938-B606-342204E6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96892E-FA8E-4D53-BD10-99FCD70E1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0691-3DC8-4D1C-9DD3-E17118F24CDF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A4A83C-288F-46F2-9B74-BBFF27B34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79643-DD7F-4785-B59F-14690BEF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B10E-FCBB-4AFB-8FDB-3BF16C049C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878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19901F-78F0-26AC-102F-4DFA03B4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BA120B-6165-AA9E-9F18-846FB9F1F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B985CC-8568-0DBB-59D2-4DD321230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4C62-B74C-415B-8F21-60F5A3051B4B}" type="datetimeFigureOut">
              <a:rPr lang="sv-SE" noProof="0" smtClean="0"/>
              <a:t>2024-04-18</a:t>
            </a:fld>
            <a:endParaRPr lang="sv-SE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96AEBC-DE54-05AE-A90A-65516019B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25DF86-667C-B95A-CF7A-33794A2A8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6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3140-85ED-48F6-927A-50D0A4385D05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060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85C50A33-356B-9649-7857-F6BF5A356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6920A432-F66E-D40F-E5CA-C7FC87BC3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00" y="4894277"/>
            <a:ext cx="9033600" cy="757130"/>
          </a:xfrm>
        </p:spPr>
        <p:txBody>
          <a:bodyPr/>
          <a:lstStyle/>
          <a:p>
            <a:r>
              <a:rPr lang="sv-SE" dirty="0"/>
              <a:t>Övning med FRG</a:t>
            </a:r>
          </a:p>
        </p:txBody>
      </p:sp>
      <p:sp>
        <p:nvSpPr>
          <p:cNvPr id="13" name="Underrubrik 12">
            <a:extLst>
              <a:ext uri="{FF2B5EF4-FFF2-40B4-BE49-F238E27FC236}">
                <a16:creationId xmlns:a16="http://schemas.microsoft.com/office/drawing/2014/main" id="{0CB11D95-1C42-52F5-1154-2CF0CE178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21" y="5959318"/>
            <a:ext cx="8127195" cy="424732"/>
          </a:xfrm>
        </p:spPr>
        <p:txBody>
          <a:bodyPr/>
          <a:lstStyle/>
          <a:p>
            <a:r>
              <a:rPr lang="en-GB" dirty="0"/>
              <a:t>                        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3A057A73-BB85-AC96-D38A-B63367230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3" name="Platshållare för bild 2" descr="En bild som visar utomhus, fryser, vinter, frost&#10;&#10;Automatiskt genererad beskrivning">
            <a:extLst>
              <a:ext uri="{FF2B5EF4-FFF2-40B4-BE49-F238E27FC236}">
                <a16:creationId xmlns:a16="http://schemas.microsoft.com/office/drawing/2014/main" id="{E09AF576-A006-1F2E-38A0-0DAB5AABD6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18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768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1F83D35-1A8C-50E3-144D-A2D6E84341C4}"/>
              </a:ext>
            </a:extLst>
          </p:cNvPr>
          <p:cNvSpPr txBox="1"/>
          <p:nvPr/>
        </p:nvSpPr>
        <p:spPr>
          <a:xfrm>
            <a:off x="5183312" y="472611"/>
            <a:ext cx="182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Scenario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D3C19FA-F5E2-C518-B77A-4B69B8BAE0B3}"/>
              </a:ext>
            </a:extLst>
          </p:cNvPr>
          <p:cNvSpPr txBox="1"/>
          <p:nvPr/>
        </p:nvSpPr>
        <p:spPr>
          <a:xfrm>
            <a:off x="1633591" y="1756881"/>
            <a:ext cx="865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är juli månad och det har varit varmt och torrt under en lång period.</a:t>
            </a:r>
          </a:p>
          <a:p>
            <a:r>
              <a:rPr lang="sv-SE" dirty="0"/>
              <a:t>Klockan 05.30 inkommer ett larm om skogsbrand i </a:t>
            </a:r>
            <a:r>
              <a:rPr lang="sv-SE" dirty="0" err="1"/>
              <a:t>Bbbbby</a:t>
            </a:r>
            <a:r>
              <a:rPr lang="sv-SE" dirty="0"/>
              <a:t> till räddningstjänsten. Under förmiddagen blåser det upp och branden sprider sig snabbt mot </a:t>
            </a:r>
            <a:r>
              <a:rPr lang="sv-SE" dirty="0" err="1"/>
              <a:t>Bbbbby</a:t>
            </a:r>
            <a:r>
              <a:rPr lang="sv-SE" dirty="0"/>
              <a:t> tätort. </a:t>
            </a:r>
          </a:p>
          <a:p>
            <a:endParaRPr lang="sv-SE" dirty="0"/>
          </a:p>
          <a:p>
            <a:r>
              <a:rPr lang="sv-SE" dirty="0"/>
              <a:t>Det tas beslut om att </a:t>
            </a:r>
            <a:r>
              <a:rPr lang="sv-SE" dirty="0" err="1"/>
              <a:t>Bbbbby</a:t>
            </a:r>
            <a:r>
              <a:rPr lang="sv-SE" dirty="0"/>
              <a:t> och ett område på ca 6 km</a:t>
            </a:r>
            <a:r>
              <a:rPr lang="sv-SE" baseline="30000" dirty="0"/>
              <a:t>2</a:t>
            </a:r>
            <a:r>
              <a:rPr lang="sv-SE" dirty="0"/>
              <a:t> ska evakueras omedelbart. </a:t>
            </a:r>
          </a:p>
          <a:p>
            <a:endParaRPr lang="sv-SE" dirty="0"/>
          </a:p>
          <a:p>
            <a:r>
              <a:rPr lang="sv-SE" dirty="0"/>
              <a:t>Kommunen beslutar att öppna upp trygghetspunkten i sporthallen för de evakuerade.</a:t>
            </a:r>
          </a:p>
        </p:txBody>
      </p:sp>
    </p:spTree>
    <p:extLst>
      <p:ext uri="{BB962C8B-B14F-4D97-AF65-F5344CB8AC3E}">
        <p14:creationId xmlns:p14="http://schemas.microsoft.com/office/powerpoint/2010/main" val="95075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1F83D35-1A8C-50E3-144D-A2D6E84341C4}"/>
              </a:ext>
            </a:extLst>
          </p:cNvPr>
          <p:cNvSpPr txBox="1"/>
          <p:nvPr/>
        </p:nvSpPr>
        <p:spPr>
          <a:xfrm>
            <a:off x="5183312" y="472611"/>
            <a:ext cx="182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Scenario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D3C19FA-F5E2-C518-B77A-4B69B8BAE0B3}"/>
              </a:ext>
            </a:extLst>
          </p:cNvPr>
          <p:cNvSpPr txBox="1"/>
          <p:nvPr/>
        </p:nvSpPr>
        <p:spPr>
          <a:xfrm>
            <a:off x="1633591" y="1756881"/>
            <a:ext cx="865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Klockan 16 kontaktar kommunen FRG-ansvarig och begär att gruppen aktiveras med följande uppdrag:</a:t>
            </a:r>
          </a:p>
          <a:p>
            <a:pPr marL="285750" indent="-285750">
              <a:buFontTx/>
              <a:buChar char="-"/>
            </a:pPr>
            <a:r>
              <a:rPr lang="sv-SE" dirty="0"/>
              <a:t>Bistå i arbetet att bemanna trygghetspunkten (övas inte)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r>
              <a:rPr lang="sv-SE" dirty="0"/>
              <a:t>Under natten förvärras branden avsevärt och vinden vänder vilket gör att elden och röken nu sprider sig mot A-stad tätort.</a:t>
            </a:r>
          </a:p>
          <a:p>
            <a:endParaRPr lang="sv-SE" dirty="0"/>
          </a:p>
          <a:p>
            <a:r>
              <a:rPr lang="sv-SE" dirty="0"/>
              <a:t>Branden är inte under kontroll utan sprider sig fortfarande trots intensiv släckinsats.</a:t>
            </a:r>
          </a:p>
          <a:p>
            <a:endParaRPr lang="sv-SE" dirty="0"/>
          </a:p>
          <a:p>
            <a:r>
              <a:rPr lang="sv-SE" dirty="0"/>
              <a:t>Kommunen blir allt mer belastad av frågor från oroliga boende i tätorten samt personer som vill hjälpa till och skänka saker.</a:t>
            </a:r>
          </a:p>
        </p:txBody>
      </p:sp>
    </p:spTree>
    <p:extLst>
      <p:ext uri="{BB962C8B-B14F-4D97-AF65-F5344CB8AC3E}">
        <p14:creationId xmlns:p14="http://schemas.microsoft.com/office/powerpoint/2010/main" val="294434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1F83D35-1A8C-50E3-144D-A2D6E84341C4}"/>
              </a:ext>
            </a:extLst>
          </p:cNvPr>
          <p:cNvSpPr txBox="1"/>
          <p:nvPr/>
        </p:nvSpPr>
        <p:spPr>
          <a:xfrm>
            <a:off x="5183312" y="472611"/>
            <a:ext cx="182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Scenario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D3C19FA-F5E2-C518-B77A-4B69B8BAE0B3}"/>
              </a:ext>
            </a:extLst>
          </p:cNvPr>
          <p:cNvSpPr txBox="1"/>
          <p:nvPr/>
        </p:nvSpPr>
        <p:spPr>
          <a:xfrm>
            <a:off x="1633591" y="1756881"/>
            <a:ext cx="865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FRG får följande uppdrag:</a:t>
            </a:r>
          </a:p>
          <a:p>
            <a:pPr marL="285750" indent="-285750">
              <a:buFontTx/>
              <a:buChar char="-"/>
            </a:pPr>
            <a:r>
              <a:rPr lang="sv-SE" dirty="0"/>
              <a:t>Planera för att ta emot och organisera frivilliga (inkl. mat, dryck, vila m.m.).</a:t>
            </a:r>
          </a:p>
          <a:p>
            <a:pPr marL="285750" indent="-285750">
              <a:buFontTx/>
              <a:buChar char="-"/>
            </a:pPr>
            <a:r>
              <a:rPr lang="sv-SE" dirty="0"/>
              <a:t>Planera för att ta emot, kategorisera, förvara och transportera skänkta saker. </a:t>
            </a:r>
          </a:p>
          <a:p>
            <a:pPr marL="285750" indent="-285750">
              <a:buFontTx/>
              <a:buChar char="-"/>
            </a:pPr>
            <a:r>
              <a:rPr lang="sv-SE" dirty="0"/>
              <a:t>Räddningstjänstens behov.</a:t>
            </a:r>
          </a:p>
          <a:p>
            <a:pPr marL="285750" indent="-285750">
              <a:buFontTx/>
              <a:buChar char="-"/>
            </a:pPr>
            <a:r>
              <a:rPr lang="sv-SE" dirty="0"/>
              <a:t>Organisera en plats dit medborgare kan gå för att få information och ställa frågor.</a:t>
            </a:r>
          </a:p>
        </p:txBody>
      </p:sp>
    </p:spTree>
    <p:extLst>
      <p:ext uri="{BB962C8B-B14F-4D97-AF65-F5344CB8AC3E}">
        <p14:creationId xmlns:p14="http://schemas.microsoft.com/office/powerpoint/2010/main" val="1473379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2">
      <a:dk1>
        <a:srgbClr val="FFFFFF"/>
      </a:dk1>
      <a:lt1>
        <a:srgbClr val="000000"/>
      </a:lt1>
      <a:dk2>
        <a:srgbClr val="A28877"/>
      </a:dk2>
      <a:lt2>
        <a:srgbClr val="3A3A3A"/>
      </a:lt2>
      <a:accent1>
        <a:srgbClr val="44B48D"/>
      </a:accent1>
      <a:accent2>
        <a:srgbClr val="02B4B7"/>
      </a:accent2>
      <a:accent3>
        <a:srgbClr val="AB5592"/>
      </a:accent3>
      <a:accent4>
        <a:srgbClr val="E9424F"/>
      </a:accent4>
      <a:accent5>
        <a:srgbClr val="F5874F"/>
      </a:accent5>
      <a:accent6>
        <a:srgbClr val="FBC702"/>
      </a:accent6>
      <a:hlink>
        <a:srgbClr val="0563C1"/>
      </a:hlink>
      <a:folHlink>
        <a:srgbClr val="AB55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Herrljunga kommun">
      <a:dk1>
        <a:sysClr val="windowText" lastClr="000000"/>
      </a:dk1>
      <a:lt1>
        <a:srgbClr val="FFFFFF"/>
      </a:lt1>
      <a:dk2>
        <a:srgbClr val="393939"/>
      </a:dk2>
      <a:lt2>
        <a:srgbClr val="E2E2E2"/>
      </a:lt2>
      <a:accent1>
        <a:srgbClr val="004A64"/>
      </a:accent1>
      <a:accent2>
        <a:srgbClr val="AB5592"/>
      </a:accent2>
      <a:accent3>
        <a:srgbClr val="44B48D"/>
      </a:accent3>
      <a:accent4>
        <a:srgbClr val="A28877"/>
      </a:accent4>
      <a:accent5>
        <a:srgbClr val="02B4B7"/>
      </a:accent5>
      <a:accent6>
        <a:srgbClr val="E9424F"/>
      </a:accent6>
      <a:hlink>
        <a:srgbClr val="0563C1"/>
      </a:hlink>
      <a:folHlink>
        <a:srgbClr val="954F72"/>
      </a:folHlink>
    </a:clrScheme>
    <a:fontScheme name="Herrljunga kommun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mall PPT version 7.potx" id="{A36657B3-E130-47B7-AFE5-E72742E0BCAB}" vid="{4AEFEB15-6364-4813-8275-6B5F9368772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FB017A0664EE4A8DA35E2EFD8E4D2A" ma:contentTypeVersion="11" ma:contentTypeDescription="Skapa ett nytt dokument." ma:contentTypeScope="" ma:versionID="7fece3804d1be923b206d9df0516eca6">
  <xsd:schema xmlns:xsd="http://www.w3.org/2001/XMLSchema" xmlns:xs="http://www.w3.org/2001/XMLSchema" xmlns:p="http://schemas.microsoft.com/office/2006/metadata/properties" xmlns:ns2="68f079a2-de96-4d28-b4ca-0c6fb9414a0f" xmlns:ns3="48fa65b0-cdab-4f44-bd24-ec587df93075" targetNamespace="http://schemas.microsoft.com/office/2006/metadata/properties" ma:root="true" ma:fieldsID="9da8e7d3c4fd8014a81f17a409ce7a27" ns2:_="" ns3:_="">
    <xsd:import namespace="68f079a2-de96-4d28-b4ca-0c6fb9414a0f"/>
    <xsd:import namespace="48fa65b0-cdab-4f44-bd24-ec587df93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079a2-de96-4d28-b4ca-0c6fb9414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a65b0-cdab-4f44-bd24-ec587df93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5EF14-C8EF-4C2B-B96C-A60A4A8BD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232C1-ED5A-4D6B-8CBF-1775D17BFA94}">
  <ds:schemaRefs>
    <ds:schemaRef ds:uri="http://purl.org/dc/elements/1.1/"/>
    <ds:schemaRef ds:uri="http://schemas.openxmlformats.org/package/2006/metadata/core-properties"/>
    <ds:schemaRef ds:uri="68f079a2-de96-4d28-b4ca-0c6fb9414a0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8fa65b0-cdab-4f44-bd24-ec587df930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A10F5B-72E2-48C8-84B8-1EB2A09EC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f079a2-de96-4d28-b4ca-0c6fb9414a0f"/>
    <ds:schemaRef ds:uri="48fa65b0-cdab-4f44-bd24-ec587df93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216</Words>
  <Application>Microsoft Office PowerPoint</Application>
  <PresentationFormat>Bredbild</PresentationFormat>
  <Paragraphs>25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Montserrat bold</vt:lpstr>
      <vt:lpstr>Montserrat Medium</vt:lpstr>
      <vt:lpstr>Symbol</vt:lpstr>
      <vt:lpstr>Office-tema</vt:lpstr>
      <vt:lpstr>1_Office-tema</vt:lpstr>
      <vt:lpstr>Övning med FRG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</dc:title>
  <dc:creator>Lea Greim</dc:creator>
  <cp:lastModifiedBy>Laila Göransson</cp:lastModifiedBy>
  <cp:revision>592</cp:revision>
  <dcterms:created xsi:type="dcterms:W3CDTF">2022-10-06T13:56:18Z</dcterms:created>
  <dcterms:modified xsi:type="dcterms:W3CDTF">2024-04-18T13:26:46Z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0x010100BAFB017A0664EE4A8DA35E2EFD8E4D2A</vt:lpwstr>
  </property>
</Properties>
</file>